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1" r:id="rId1"/>
  </p:sldMasterIdLst>
  <p:notesMasterIdLst>
    <p:notesMasterId r:id="rId5"/>
  </p:notesMasterIdLst>
  <p:sldIdLst>
    <p:sldId id="289" r:id="rId2"/>
    <p:sldId id="296" r:id="rId3"/>
    <p:sldId id="295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C50B404B-CB42-485B-AF0C-FC410BE117E1}">
          <p14:sldIdLst>
            <p14:sldId id="289"/>
            <p14:sldId id="296"/>
            <p14:sldId id="29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85BFCE-6330-4B8B-A0BF-BA68B7253ACF}" v="3" dt="2025-08-12T07:05:08.30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784" y="7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1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433E6A-8807-4F3C-B4D9-B423B5326711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9081DA-F6DE-4939-A165-AB1CFF97FF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230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29081DA-F6DE-4939-A165-AB1CFF97FF4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39953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29081DA-F6DE-4939-A165-AB1CFF97FF4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97151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29081DA-F6DE-4939-A165-AB1CFF97FF4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98934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9938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67770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08507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6110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80" y="1709742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80" y="4589467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5881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7155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365129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30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30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3796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4296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9604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1" y="987429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5413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1" y="987429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156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9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A469F-04F2-49A3-BD60-F26EBB056451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4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0075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8505C5A-7E9A-E481-8795-B4F47F1B5E12}"/>
              </a:ext>
            </a:extLst>
          </p:cNvPr>
          <p:cNvSpPr txBox="1"/>
          <p:nvPr/>
        </p:nvSpPr>
        <p:spPr>
          <a:xfrm>
            <a:off x="341352" y="170539"/>
            <a:ext cx="93517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資料：ダイヤグラムのサンプル</a:t>
            </a:r>
            <a:endParaRPr kumimoji="1" lang="en-US" altLang="ja-JP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ECE0FDF2-363A-7932-7BE3-B975D18200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683" y="758778"/>
            <a:ext cx="2988037" cy="593587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BB8C0F6-FC61-E3B4-9B0B-8674F5A527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2200" y="761999"/>
            <a:ext cx="4480185" cy="593416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99132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D9554B73-02A9-03CD-5B93-8C2C1673DC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1040246"/>
              </p:ext>
            </p:extLst>
          </p:nvPr>
        </p:nvGraphicFramePr>
        <p:xfrm>
          <a:off x="322333" y="557552"/>
          <a:ext cx="9180000" cy="2525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08027">
                  <a:extLst>
                    <a:ext uri="{9D8B030D-6E8A-4147-A177-3AD203B41FA5}">
                      <a16:colId xmlns:a16="http://schemas.microsoft.com/office/drawing/2014/main" val="2264236748"/>
                    </a:ext>
                  </a:extLst>
                </a:gridCol>
                <a:gridCol w="7771973">
                  <a:extLst>
                    <a:ext uri="{9D8B030D-6E8A-4147-A177-3AD203B41FA5}">
                      <a16:colId xmlns:a16="http://schemas.microsoft.com/office/drawing/2014/main" val="3075512598"/>
                    </a:ext>
                  </a:extLst>
                </a:gridCol>
              </a:tblGrid>
              <a:tr h="3013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1">
                          <a:latin typeface="+mn-ea"/>
                          <a:ea typeface="+mn-ea"/>
                        </a:rPr>
                        <a:t>対象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1">
                          <a:latin typeface="+mn-ea"/>
                          <a:ea typeface="+mn-ea"/>
                        </a:rPr>
                        <a:t>表しているもの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244440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1">
                          <a:latin typeface="+mn-ea"/>
                          <a:ea typeface="+mn-ea"/>
                        </a:rPr>
                        <a:t>一番左の列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230030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1">
                          <a:latin typeface="+mn-ea"/>
                          <a:ea typeface="+mn-ea"/>
                        </a:rPr>
                        <a:t>上段の数字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28038960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1">
                          <a:latin typeface="+mn-ea"/>
                          <a:ea typeface="+mn-ea"/>
                        </a:rPr>
                        <a:t>縦の線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27622039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1">
                          <a:latin typeface="+mn-ea"/>
                          <a:ea typeface="+mn-ea"/>
                        </a:rPr>
                        <a:t>斜めの線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97915281"/>
                  </a:ext>
                </a:extLst>
              </a:tr>
            </a:tbl>
          </a:graphicData>
        </a:graphic>
      </p:graphicFrame>
      <p:graphicFrame>
        <p:nvGraphicFramePr>
          <p:cNvPr id="3" name="表 3">
            <a:extLst>
              <a:ext uri="{FF2B5EF4-FFF2-40B4-BE49-F238E27FC236}">
                <a16:creationId xmlns:a16="http://schemas.microsoft.com/office/drawing/2014/main" id="{3ADE8751-BA03-6D0C-FEDC-EA874130EE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6193647"/>
              </p:ext>
            </p:extLst>
          </p:nvPr>
        </p:nvGraphicFramePr>
        <p:xfrm>
          <a:off x="323681" y="3720198"/>
          <a:ext cx="9178652" cy="92823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78652">
                  <a:extLst>
                    <a:ext uri="{9D8B030D-6E8A-4147-A177-3AD203B41FA5}">
                      <a16:colId xmlns:a16="http://schemas.microsoft.com/office/drawing/2014/main" val="1913616326"/>
                    </a:ext>
                  </a:extLst>
                </a:gridCol>
              </a:tblGrid>
              <a:tr h="928239">
                <a:tc>
                  <a:txBody>
                    <a:bodyPr/>
                    <a:lstStyle/>
                    <a:p>
                      <a:endParaRPr kumimoji="1" lang="ja-JP" altLang="en-US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7638599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251BBD7-4A37-1B5C-F074-629C1E22AAC5}"/>
              </a:ext>
            </a:extLst>
          </p:cNvPr>
          <p:cNvSpPr txBox="1"/>
          <p:nvPr/>
        </p:nvSpPr>
        <p:spPr>
          <a:xfrm>
            <a:off x="322333" y="3257549"/>
            <a:ext cx="6392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２．ある駅を通る時刻は、どのようにして分かるか考えよう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373FF2F-2573-329A-C144-09B712FC5284}"/>
              </a:ext>
            </a:extLst>
          </p:cNvPr>
          <p:cNvSpPr txBox="1"/>
          <p:nvPr/>
        </p:nvSpPr>
        <p:spPr>
          <a:xfrm>
            <a:off x="322333" y="92706"/>
            <a:ext cx="6392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１．ダイヤグラムを観察して、何を表したものか考えよう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91DA9AF-882C-9488-9138-89902746237F}"/>
              </a:ext>
            </a:extLst>
          </p:cNvPr>
          <p:cNvSpPr txBox="1"/>
          <p:nvPr/>
        </p:nvSpPr>
        <p:spPr>
          <a:xfrm>
            <a:off x="322333" y="4851255"/>
            <a:ext cx="6392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３．ダイヤグラムと一次関数は関連があるか考えよう</a:t>
            </a:r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428D8FED-74A7-B0F4-E4B4-9F780F582B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1814243"/>
              </p:ext>
            </p:extLst>
          </p:nvPr>
        </p:nvGraphicFramePr>
        <p:xfrm>
          <a:off x="322333" y="5285323"/>
          <a:ext cx="9180000" cy="143106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94930">
                  <a:extLst>
                    <a:ext uri="{9D8B030D-6E8A-4147-A177-3AD203B41FA5}">
                      <a16:colId xmlns:a16="http://schemas.microsoft.com/office/drawing/2014/main" val="2641260271"/>
                    </a:ext>
                  </a:extLst>
                </a:gridCol>
                <a:gridCol w="6585070">
                  <a:extLst>
                    <a:ext uri="{9D8B030D-6E8A-4147-A177-3AD203B41FA5}">
                      <a16:colId xmlns:a16="http://schemas.microsoft.com/office/drawing/2014/main" val="3501259026"/>
                    </a:ext>
                  </a:extLst>
                </a:gridCol>
              </a:tblGrid>
              <a:tr h="143106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kumimoji="1" lang="ja-JP" altLang="en-US" sz="16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関連がある</a:t>
                      </a:r>
                      <a:r>
                        <a:rPr lang="ja-JP" altLang="en-US" sz="16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  </a:t>
                      </a:r>
                      <a:r>
                        <a:rPr kumimoji="1" lang="ja-JP" altLang="en-US" sz="16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</a:t>
                      </a:r>
                      <a:r>
                        <a:rPr lang="ja-JP" altLang="en-US" sz="16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 関連がない</a:t>
                      </a:r>
                      <a:endParaRPr kumimoji="1" lang="ja-JP" altLang="en-US" sz="16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理由</a:t>
                      </a:r>
                      <a:endParaRPr kumimoji="1" lang="en-US" altLang="ja-JP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6268319"/>
                  </a:ext>
                </a:extLst>
              </a:tr>
            </a:tbl>
          </a:graphicData>
        </a:graphic>
      </p:graphicFrame>
      <p:sp>
        <p:nvSpPr>
          <p:cNvPr id="8" name="楕円 7">
            <a:extLst>
              <a:ext uri="{FF2B5EF4-FFF2-40B4-BE49-F238E27FC236}">
                <a16:creationId xmlns:a16="http://schemas.microsoft.com/office/drawing/2014/main" id="{04E68600-2415-2C35-4FF0-E133F16DD194}"/>
              </a:ext>
            </a:extLst>
          </p:cNvPr>
          <p:cNvSpPr/>
          <p:nvPr/>
        </p:nvSpPr>
        <p:spPr>
          <a:xfrm>
            <a:off x="-968010" y="5786311"/>
            <a:ext cx="752560" cy="57128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3503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8505C5A-7E9A-E481-8795-B4F47F1B5E12}"/>
              </a:ext>
            </a:extLst>
          </p:cNvPr>
          <p:cNvSpPr txBox="1"/>
          <p:nvPr/>
        </p:nvSpPr>
        <p:spPr>
          <a:xfrm>
            <a:off x="141352" y="101492"/>
            <a:ext cx="96942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ベネ山先生は、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駅から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4km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離れた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B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駅に向かって毎分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80m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の速さで歩いていきました。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ベネ村先生は、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B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駅から毎分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250m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の速さで自転車に乗って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駅に行き、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10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分休憩した後、同じ速さで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B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駅まで自転車で戻ってきました。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人とも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時に出発しました。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085F39A-0F4F-F3DC-2553-EBD93858E796}"/>
              </a:ext>
            </a:extLst>
          </p:cNvPr>
          <p:cNvSpPr txBox="1"/>
          <p:nvPr/>
        </p:nvSpPr>
        <p:spPr>
          <a:xfrm>
            <a:off x="5182953" y="1067046"/>
            <a:ext cx="447893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（２）ダイヤグラムからわかったことを書きましょう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1A6BD2E2-4C59-6034-2D1F-DF68FDEAE223}"/>
              </a:ext>
            </a:extLst>
          </p:cNvPr>
          <p:cNvSpPr/>
          <p:nvPr/>
        </p:nvSpPr>
        <p:spPr>
          <a:xfrm>
            <a:off x="5424054" y="1471035"/>
            <a:ext cx="4237837" cy="49704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BB63C47C-6516-113A-CAE7-E5D8E2FF12F3}"/>
              </a:ext>
            </a:extLst>
          </p:cNvPr>
          <p:cNvSpPr/>
          <p:nvPr/>
        </p:nvSpPr>
        <p:spPr>
          <a:xfrm>
            <a:off x="141352" y="79757"/>
            <a:ext cx="9694259" cy="830997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E1AC48D-B577-DB5B-B9B6-37564815BCF6}"/>
              </a:ext>
            </a:extLst>
          </p:cNvPr>
          <p:cNvSpPr txBox="1"/>
          <p:nvPr/>
        </p:nvSpPr>
        <p:spPr>
          <a:xfrm>
            <a:off x="244111" y="1067046"/>
            <a:ext cx="447893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（１）ダイヤグラムに表しましょう</a:t>
            </a:r>
          </a:p>
        </p:txBody>
      </p:sp>
    </p:spTree>
    <p:extLst>
      <p:ext uri="{BB962C8B-B14F-4D97-AF65-F5344CB8AC3E}">
        <p14:creationId xmlns:p14="http://schemas.microsoft.com/office/powerpoint/2010/main" val="294692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E1E901A7-B064-44FC-AE4D-C45288E46EA5}"/>
</file>

<file path=customXml/itemProps2.xml><?xml version="1.0" encoding="utf-8"?>
<ds:datastoreItem xmlns:ds="http://schemas.openxmlformats.org/officeDocument/2006/customXml" ds:itemID="{4432F03A-A61C-40CB-BBD8-ED42E11A1403}"/>
</file>

<file path=customXml/itemProps3.xml><?xml version="1.0" encoding="utf-8"?>
<ds:datastoreItem xmlns:ds="http://schemas.openxmlformats.org/officeDocument/2006/customXml" ds:itemID="{C998C39C-CC2E-4EAA-BD2B-112F3D025E18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158</Words>
  <Application>Microsoft Office PowerPoint</Application>
  <PresentationFormat>A4 210 x 297 mm</PresentationFormat>
  <Paragraphs>20</Paragraphs>
  <Slides>3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ＭＳ Ｐゴシック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2025-08-12T07:05:08Z</dcterms:created>
  <dcterms:modified xsi:type="dcterms:W3CDTF">2025-08-12T07:05:18Z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