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7" r:id="rId2"/>
    <p:sldId id="268" r:id="rId3"/>
    <p:sldId id="263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FF5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F911A10-855B-490F-8677-A759634C5044}" v="3" dt="2025-08-09T03:59:00.18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88" autoAdjust="0"/>
    <p:restoredTop sz="94660"/>
  </p:normalViewPr>
  <p:slideViewPr>
    <p:cSldViewPr snapToGrid="0">
      <p:cViewPr varScale="1">
        <p:scale>
          <a:sx n="86" d="100"/>
          <a:sy n="86" d="100"/>
        </p:scale>
        <p:origin x="88" y="2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13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1.xml"/><Relationship Id="rId5" Type="http://schemas.openxmlformats.org/officeDocument/2006/relationships/presProps" Target="presProps.xml"/><Relationship Id="rId10" Type="http://schemas.microsoft.com/office/2018/10/relationships/authors" Target="author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3877488-EE34-3513-E9D4-44A99ECDC5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CF4932F-C67E-271A-630F-70B85ACB053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9CCE9AF-572E-443F-34AD-23DB6D80C0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0A68F61-1D54-4EF3-8EF1-09DA327F2C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2AE24A9-FCBB-5148-D9B0-DC110B03AF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24144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A941360-9F47-FBF1-68EC-063E95C609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0A8B1BE-B797-A22B-A3C3-65E05082AB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BCDF2C8-B451-1F62-AF9A-EC3CA932DD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8256C87-CF64-F3A7-FC83-5C5DAED9F7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9F6781F-C4C1-58A1-E38D-666CEEDDE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81606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7D4A92F-41E2-1BB5-AFF1-A379EAC3439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B0391E0-0DD8-0EB9-4191-817A622F26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18FA04E-CFF0-9881-8B48-A890506E65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9C0C193-F157-03F1-C2D5-8F6B97C5E1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F889F96-3144-3068-4F37-959EB07A47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98931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FA6B32A-289A-7250-284B-8053162FE1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A1B05FA-D109-38D4-63A4-C9A9DAB11C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BDBB76C-64CA-7D62-265C-B7FD9DCA2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3A5F8ED-7786-A7D8-E94F-F6EE97230C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89FD80B-8744-6DB0-D669-52DAF455F4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76118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4DBCFA7-C77B-D969-ABA8-07C6A05698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2E2F1B3-8A0E-FA23-B0F5-179AE494110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342DF96-899C-AA62-CD36-8407156E07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7384CE3-3939-1FE0-4F26-8EE5D01AB1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959FE22-4C57-6123-6B99-5355C727BA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147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D4320A3-F658-2881-A196-7EF877FB40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6D34365-4CEC-20D8-8595-5501EDCFA4C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711F3B5-4E75-C797-457E-9A72E6B57C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206A787-6736-F9E8-F9EF-522344FA9A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2E59517-AD2B-E797-F3E6-BE06B0733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E3298FE-3C15-F48A-B1C6-DB8A846B25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54327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8AABF5C-8E31-DC87-46B6-06A58DE4C6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E7A8BC2-81E4-C543-C301-E9A8A499DD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BDF3BA6-6498-199A-53BE-375723F6BC6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07785533-D11E-70A4-02E3-67D689BFF1D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6682C21-6850-396C-CDA3-E14AFC6CA08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CCF56D3-6FFC-24C8-37CD-731C84011F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566182F6-1E84-219C-77FA-05AFA4E6A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59CC4E4-0AF1-8A24-714E-7F11AD4B88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5010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F5D3879-626A-BB32-1773-62BA365BF2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17F2205-0619-9B92-A51A-CDFEE23A3C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71C60D5-BDC4-8FA9-26DF-0E036B449B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DA3DF7C-7514-210A-3EAB-80B773BBE6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9337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72AC66E-A172-F979-8E68-C3B7E0BE9B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6BFE7F03-DFEA-0B29-1813-D98322A733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3067D7C-A072-FC5E-B7A6-0533EAD316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05472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A95D934-20D2-33E1-01D1-DB4E03B5F9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8B7D3D2-B00E-5F35-42E0-C003B03E70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3BA5C6C-E774-31D7-86F3-4DB4247394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ED3F9FF-7586-CDEB-0AB0-884A79F5FE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D56860A-7A51-78AD-F7D3-CFE115D7F1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0853AFE-524C-7112-321E-C6EFAAD4CF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68937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37749EA-09DB-2A9B-D373-C7929C42B5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9A03DED-015A-4FA7-B99A-7E80CB4563C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8BB7206-5B34-6125-5EE0-BC80E5383F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97DB9D7-F9ED-ABB7-70EA-142323F542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5557667-ADD9-0028-A593-CA775BE2F4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8650D38-2662-8864-CA26-E645545DA7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72902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87540FD-D183-F404-A466-E0E11D7236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0CA9632-82F8-291C-A767-CE204DFE1B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BC10C53-611A-C8C3-DB1D-7B8B8800919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59E34B-A862-441D-BC0B-A9E9F362037E}" type="datetimeFigureOut">
              <a:rPr kumimoji="1" lang="ja-JP" altLang="en-US" smtClean="0"/>
              <a:t>2025/8/9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917F779-096B-352A-7E0A-93F23DD7A50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112D684-E85E-4034-DE1B-122EA739FB1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0938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F434465E-D4EE-EE04-F499-DB9A09BE29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39206577"/>
              </p:ext>
            </p:extLst>
          </p:nvPr>
        </p:nvGraphicFramePr>
        <p:xfrm>
          <a:off x="490653" y="675060"/>
          <a:ext cx="11143786" cy="585211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318482">
                  <a:extLst>
                    <a:ext uri="{9D8B030D-6E8A-4147-A177-3AD203B41FA5}">
                      <a16:colId xmlns:a16="http://schemas.microsoft.com/office/drawing/2014/main" val="2641667987"/>
                    </a:ext>
                  </a:extLst>
                </a:gridCol>
                <a:gridCol w="5790477">
                  <a:extLst>
                    <a:ext uri="{9D8B030D-6E8A-4147-A177-3AD203B41FA5}">
                      <a16:colId xmlns:a16="http://schemas.microsoft.com/office/drawing/2014/main" val="1084895284"/>
                    </a:ext>
                  </a:extLst>
                </a:gridCol>
                <a:gridCol w="1077552">
                  <a:extLst>
                    <a:ext uri="{9D8B030D-6E8A-4147-A177-3AD203B41FA5}">
                      <a16:colId xmlns:a16="http://schemas.microsoft.com/office/drawing/2014/main" val="2847195018"/>
                    </a:ext>
                  </a:extLst>
                </a:gridCol>
                <a:gridCol w="2957275">
                  <a:extLst>
                    <a:ext uri="{9D8B030D-6E8A-4147-A177-3AD203B41FA5}">
                      <a16:colId xmlns:a16="http://schemas.microsoft.com/office/drawing/2014/main" val="2263852968"/>
                    </a:ext>
                  </a:extLst>
                </a:gridCol>
              </a:tblGrid>
              <a:tr h="119091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調べた</a:t>
                      </a:r>
                      <a:endParaRPr kumimoji="1" lang="en-US" altLang="ja-JP" sz="16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故事成語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記入者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78256788"/>
                  </a:ext>
                </a:extLst>
              </a:tr>
              <a:tr h="1553736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意味</a:t>
                      </a:r>
                    </a:p>
                  </a:txBody>
                  <a:tcPr marL="137160" marR="137160" marT="137160" marB="137160"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233230897"/>
                  </a:ext>
                </a:extLst>
              </a:tr>
              <a:tr h="1553736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言葉のもとになった出来事</a:t>
                      </a:r>
                    </a:p>
                  </a:txBody>
                  <a:tcPr marL="137160" marR="137160" marT="137160" marB="137160"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949376012"/>
                  </a:ext>
                </a:extLst>
              </a:tr>
              <a:tr h="1553736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例文</a:t>
                      </a:r>
                    </a:p>
                  </a:txBody>
                  <a:tcPr marL="137160" marR="137160" marT="137160" marB="137160"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3741569560"/>
                  </a:ext>
                </a:extLst>
              </a:tr>
            </a:tbl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1C167C8-121E-29DA-5EA6-4273A2C5759F}"/>
              </a:ext>
            </a:extLst>
          </p:cNvPr>
          <p:cNvSpPr txBox="1"/>
          <p:nvPr/>
        </p:nvSpPr>
        <p:spPr>
          <a:xfrm>
            <a:off x="89263" y="52521"/>
            <a:ext cx="6006737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kumimoji="1" lang="ja-JP" altLang="en-US" b="1">
                <a:latin typeface="ＭＳ Ｐゴシック"/>
                <a:ea typeface="ＭＳ Ｐゴシック"/>
              </a:rPr>
              <a:t>個人作業用</a:t>
            </a:r>
            <a:r>
              <a:rPr lang="ja-JP" b="1">
                <a:latin typeface="ＭＳ Ｐゴシック"/>
                <a:ea typeface="ＭＳ Ｐゴシック"/>
              </a:rPr>
              <a:t>　</a:t>
            </a:r>
            <a:r>
              <a:rPr lang="ja-JP">
                <a:latin typeface="ＭＳ Ｐゴシック"/>
                <a:ea typeface="ＭＳ Ｐゴシック"/>
              </a:rPr>
              <a:t>グループの人数分コピーして使用してください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2474140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FF5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F434465E-D4EE-EE04-F499-DB9A09BE29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63137226"/>
              </p:ext>
            </p:extLst>
          </p:nvPr>
        </p:nvGraphicFramePr>
        <p:xfrm>
          <a:off x="490653" y="675060"/>
          <a:ext cx="11143786" cy="585211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318482">
                  <a:extLst>
                    <a:ext uri="{9D8B030D-6E8A-4147-A177-3AD203B41FA5}">
                      <a16:colId xmlns:a16="http://schemas.microsoft.com/office/drawing/2014/main" val="2641667987"/>
                    </a:ext>
                  </a:extLst>
                </a:gridCol>
                <a:gridCol w="5790477">
                  <a:extLst>
                    <a:ext uri="{9D8B030D-6E8A-4147-A177-3AD203B41FA5}">
                      <a16:colId xmlns:a16="http://schemas.microsoft.com/office/drawing/2014/main" val="1084895284"/>
                    </a:ext>
                  </a:extLst>
                </a:gridCol>
                <a:gridCol w="1077552">
                  <a:extLst>
                    <a:ext uri="{9D8B030D-6E8A-4147-A177-3AD203B41FA5}">
                      <a16:colId xmlns:a16="http://schemas.microsoft.com/office/drawing/2014/main" val="2847195018"/>
                    </a:ext>
                  </a:extLst>
                </a:gridCol>
                <a:gridCol w="2957275">
                  <a:extLst>
                    <a:ext uri="{9D8B030D-6E8A-4147-A177-3AD203B41FA5}">
                      <a16:colId xmlns:a16="http://schemas.microsoft.com/office/drawing/2014/main" val="2263852968"/>
                    </a:ext>
                  </a:extLst>
                </a:gridCol>
              </a:tblGrid>
              <a:tr h="119091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調べた</a:t>
                      </a:r>
                      <a:endParaRPr kumimoji="1" lang="en-US" altLang="ja-JP" sz="16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故事成語</a:t>
                      </a:r>
                    </a:p>
                  </a:txBody>
                  <a:tcPr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メンバー</a:t>
                      </a:r>
                    </a:p>
                  </a:txBody>
                  <a:tcPr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78256788"/>
                  </a:ext>
                </a:extLst>
              </a:tr>
              <a:tr h="1553736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意味</a:t>
                      </a:r>
                    </a:p>
                  </a:txBody>
                  <a:tcPr marL="137160" marR="137160" marT="137160" marB="13716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/>
                        <a:ea typeface="ＭＳ Ｐゴシック"/>
                      </a:endParaRPr>
                    </a:p>
                  </a:txBody>
                  <a:tcPr marL="137160" marR="137160" marT="137160" marB="13716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233230897"/>
                  </a:ext>
                </a:extLst>
              </a:tr>
              <a:tr h="1553736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言葉のもとになった出来事</a:t>
                      </a:r>
                    </a:p>
                  </a:txBody>
                  <a:tcPr marL="137160" marR="137160" marT="137160" marB="13716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949376012"/>
                  </a:ext>
                </a:extLst>
              </a:tr>
              <a:tr h="1553736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例文</a:t>
                      </a:r>
                    </a:p>
                  </a:txBody>
                  <a:tcPr marL="137160" marR="137160" marT="137160" marB="13716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24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3741569560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1BC06EC-3ED8-F350-C241-4BF854CDF707}"/>
              </a:ext>
            </a:extLst>
          </p:cNvPr>
          <p:cNvSpPr txBox="1"/>
          <p:nvPr/>
        </p:nvSpPr>
        <p:spPr>
          <a:xfrm>
            <a:off x="52039" y="66907"/>
            <a:ext cx="2178205" cy="3693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dirty="0">
                <a:latin typeface="ＭＳ Ｐゴシック"/>
                <a:ea typeface="ＭＳ Ｐゴシック"/>
              </a:rPr>
              <a:t>グループ発表用</a:t>
            </a:r>
          </a:p>
        </p:txBody>
      </p:sp>
    </p:spTree>
    <p:extLst>
      <p:ext uri="{BB962C8B-B14F-4D97-AF65-F5344CB8AC3E}">
        <p14:creationId xmlns:p14="http://schemas.microsoft.com/office/powerpoint/2010/main" val="36368441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FF5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5853F83-62F9-A6F7-D4C8-040207423E3D}"/>
              </a:ext>
            </a:extLst>
          </p:cNvPr>
          <p:cNvSpPr txBox="1"/>
          <p:nvPr/>
        </p:nvSpPr>
        <p:spPr>
          <a:xfrm>
            <a:off x="52039" y="66907"/>
            <a:ext cx="2178205" cy="3693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dirty="0">
                <a:latin typeface="ＭＳ Ｐゴシック"/>
                <a:ea typeface="ＭＳ Ｐゴシック"/>
              </a:rPr>
              <a:t>グループ発表用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A1E0B5F8-74DF-AAC4-FE67-9A43614733B1}"/>
              </a:ext>
            </a:extLst>
          </p:cNvPr>
          <p:cNvSpPr txBox="1"/>
          <p:nvPr/>
        </p:nvSpPr>
        <p:spPr>
          <a:xfrm>
            <a:off x="2501590" y="65461"/>
            <a:ext cx="4813609" cy="369332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r>
              <a:rPr lang="ja-JP" altLang="en-US">
                <a:latin typeface="ＭＳ Ｐゴシック"/>
                <a:ea typeface="ＭＳ Ｐゴシック"/>
              </a:rPr>
              <a:t>実演</a:t>
            </a:r>
            <a:r>
              <a:rPr kumimoji="1" lang="ja-JP" altLang="en-US">
                <a:latin typeface="ＭＳ Ｐゴシック"/>
                <a:ea typeface="ＭＳ Ｐゴシック"/>
              </a:rPr>
              <a:t>動画を入れましょう</a:t>
            </a:r>
          </a:p>
        </p:txBody>
      </p:sp>
    </p:spTree>
    <p:extLst>
      <p:ext uri="{BB962C8B-B14F-4D97-AF65-F5344CB8AC3E}">
        <p14:creationId xmlns:p14="http://schemas.microsoft.com/office/powerpoint/2010/main" val="7915511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C8A3CC71-EFEC-4ED3-B09C-7D389C16BD59}"/>
</file>

<file path=customXml/itemProps2.xml><?xml version="1.0" encoding="utf-8"?>
<ds:datastoreItem xmlns:ds="http://schemas.openxmlformats.org/officeDocument/2006/customXml" ds:itemID="{BAAC0F10-4F76-49AB-A721-3B17B14A8189}"/>
</file>

<file path=customXml/itemProps3.xml><?xml version="1.0" encoding="utf-8"?>
<ds:datastoreItem xmlns:ds="http://schemas.openxmlformats.org/officeDocument/2006/customXml" ds:itemID="{71A3430A-CE9B-40B2-B83C-2858892B017D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42</Words>
  <Application>Microsoft Office PowerPoint</Application>
  <PresentationFormat>ワイド画面</PresentationFormat>
  <Paragraphs>16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ＭＳ Ｐゴシック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2025-08-09T03:59:00Z</dcterms:created>
  <dcterms:modified xsi:type="dcterms:W3CDTF">2025-08-09T03:59:09Z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