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60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CC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15678E5-8004-48C2-92DB-1F413479F73E}" v="3" dt="2025-08-09T03:35:42.54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64" y="4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11" Type="http://schemas.openxmlformats.org/officeDocument/2006/relationships/customXml" Target="../customXml/item2.xml"/><Relationship Id="rId5" Type="http://schemas.openxmlformats.org/officeDocument/2006/relationships/viewProps" Target="viewProps.xml"/><Relationship Id="rId10" Type="http://schemas.openxmlformats.org/officeDocument/2006/relationships/customXml" Target="../customXml/item1.xml"/><Relationship Id="rId4" Type="http://schemas.openxmlformats.org/officeDocument/2006/relationships/presProps" Target="presProps.xml"/><Relationship Id="rId9" Type="http://schemas.microsoft.com/office/2018/10/relationships/authors" Target="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F4A589-E18B-C9E4-3835-A8DCE2FD33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4B928A6F-85BA-7863-413B-53E11609C1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06C5FC8-D7BE-066B-94B3-AF247B6103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5CAF4-A599-49F7-8AE2-473ECD0BFBA8}" type="datetimeFigureOut">
              <a:rPr kumimoji="1" lang="ja-JP" altLang="en-US" smtClean="0"/>
              <a:t>2025/8/9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FAD7907-D865-57E5-FE82-D0E9F9B0C0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158F041-6FE3-744D-8DAE-5C934D356B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10A35-D50C-4A32-A70A-4BED37A276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483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F05DCC0-4114-AB51-B67D-16475B6A00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78FBA3C-B824-12EE-8E61-3394521796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384A482-0BF5-6091-441C-4799591130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5CAF4-A599-49F7-8AE2-473ECD0BFBA8}" type="datetimeFigureOut">
              <a:rPr kumimoji="1" lang="ja-JP" altLang="en-US" smtClean="0"/>
              <a:t>2025/8/9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9BBC7DB-FC21-2E85-3F9B-3A7BA211A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A5F9C34-D536-5CCC-FE63-A44B9E1CD3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10A35-D50C-4A32-A70A-4BED37A276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672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575FC8AA-22CF-6E1D-B32F-C5789CEE1AB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AB5ECE6-86E7-6D65-45A0-273D33FCA0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FF33A32-FEA4-9AAF-69B3-ADA72E8810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5CAF4-A599-49F7-8AE2-473ECD0BFBA8}" type="datetimeFigureOut">
              <a:rPr kumimoji="1" lang="ja-JP" altLang="en-US" smtClean="0"/>
              <a:t>2025/8/9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B00021C-03D8-755E-F350-4244F8A025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AEB31ED-318B-3CC4-46D2-D75483A91B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10A35-D50C-4A32-A70A-4BED37A276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8987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96007DA-7A8E-21D9-6ADF-E0DC52C6CB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A66FC2E-B7FC-2B97-A6AF-3787D8EC2A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72580C3-E94C-FA7D-128C-79973F9FA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5CAF4-A599-49F7-8AE2-473ECD0BFBA8}" type="datetimeFigureOut">
              <a:rPr kumimoji="1" lang="ja-JP" altLang="en-US" smtClean="0"/>
              <a:t>2025/8/9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BBAFEE2-B79A-1F89-0B55-CDC653DD29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53F5F55-BD69-059A-303B-241FAE958D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10A35-D50C-4A32-A70A-4BED37A276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03208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78D1956-FCDD-5C2A-6BE8-FE1FC0D355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867C13F-FF9A-B6F4-6D1B-F4AFF70BC4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87E9402-B941-0BDB-72DD-AAEC79875E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5CAF4-A599-49F7-8AE2-473ECD0BFBA8}" type="datetimeFigureOut">
              <a:rPr kumimoji="1" lang="ja-JP" altLang="en-US" smtClean="0"/>
              <a:t>2025/8/9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6EEFDE3-591F-43E1-41FB-6C22D71CAD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8EEBCEA-EEF1-9E10-A164-BA8270EBE4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10A35-D50C-4A32-A70A-4BED37A276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5469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E12612E-BFDA-DD4A-A1EF-9C36045B1A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C246EE8-731B-B3F7-6C30-636267A6DCB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7F5C49A-785A-DC9A-B7F6-D764851012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25400A4-C2D3-83D0-C08E-73BA8E37BE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5CAF4-A599-49F7-8AE2-473ECD0BFBA8}" type="datetimeFigureOut">
              <a:rPr kumimoji="1" lang="ja-JP" altLang="en-US" smtClean="0"/>
              <a:t>2025/8/9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ED1BAD8-049E-CDC6-0873-63475E4F21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A4CD7D4-1715-02DB-BFEF-5C52BB6EA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10A35-D50C-4A32-A70A-4BED37A276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9833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F04DE5A-40B8-171B-80D8-D07143EEB5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6F8CBCA-75B4-F2FA-677D-56345EBCFF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7DE3CC2-FD3B-55D9-983F-58E227C24F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26AE1B3-9F88-0A85-3933-1E0A2FD9C7C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10C5BB6-FE7D-2E71-66C8-F5245D231E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02BE16D1-A0E9-90B5-AC12-3293F418FA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5CAF4-A599-49F7-8AE2-473ECD0BFBA8}" type="datetimeFigureOut">
              <a:rPr kumimoji="1" lang="ja-JP" altLang="en-US" smtClean="0"/>
              <a:t>2025/8/9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34644B80-8E8E-447C-BB61-AA0CF9852D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282AAB86-26F3-7663-82BC-08A310D990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10A35-D50C-4A32-A70A-4BED37A276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91249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FE6B416-35DC-89E3-2ED5-9AA1C65AF5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207DD271-E9C2-A47B-BB9F-EA5FB6C707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5CAF4-A599-49F7-8AE2-473ECD0BFBA8}" type="datetimeFigureOut">
              <a:rPr kumimoji="1" lang="ja-JP" altLang="en-US" smtClean="0"/>
              <a:t>2025/8/9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28013EBB-B296-8E48-CB51-C2AB1E046B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47DDA29-A17E-F569-5B00-0C9A7B331F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10A35-D50C-4A32-A70A-4BED37A276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8789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9D5D4B2B-0F47-7952-C516-96EB2E4FCC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5CAF4-A599-49F7-8AE2-473ECD0BFBA8}" type="datetimeFigureOut">
              <a:rPr kumimoji="1" lang="ja-JP" altLang="en-US" smtClean="0"/>
              <a:t>2025/8/9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02EBC7B5-7EC2-52EB-9368-EEA04C435D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39B51DD-AF73-EAFB-FAE0-314726FC0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10A35-D50C-4A32-A70A-4BED37A276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0651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D8DDDFF-3A7C-1147-6B3A-5CB4B5B241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B77C5A7-6704-F101-557B-D3B079EFF8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D807887-5EAD-C6F5-491A-144CE7E43F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071F7F6-8F44-1A9A-EAC8-4FECD90C34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5CAF4-A599-49F7-8AE2-473ECD0BFBA8}" type="datetimeFigureOut">
              <a:rPr kumimoji="1" lang="ja-JP" altLang="en-US" smtClean="0"/>
              <a:t>2025/8/9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34E872C-5931-90E6-9B9A-F1C0F2FAB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CFC75FC-3E0C-B044-56F2-C7DF28870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10A35-D50C-4A32-A70A-4BED37A276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9175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858B469-A49E-277A-D47B-45E736E18F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63570683-A4F6-109D-93F3-5CB59AFE91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9C8D47D-8660-E718-040F-006DC8F84A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4CCEFCB-4E40-8561-30C4-FEA0103247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5CAF4-A599-49F7-8AE2-473ECD0BFBA8}" type="datetimeFigureOut">
              <a:rPr kumimoji="1" lang="ja-JP" altLang="en-US" smtClean="0"/>
              <a:t>2025/8/9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4CBCA0A-5DC2-7323-C51F-EC75125DC9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0E5126B-4477-C67C-299E-0588D5902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10A35-D50C-4A32-A70A-4BED37A276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1385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69B39927-4853-F1F9-CDFB-2885E928C4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1D16DDE-8819-BA98-40FE-7A5046C5BA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DB5451C-E78E-DFB7-F43D-102DDD8560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75CAF4-A599-49F7-8AE2-473ECD0BFBA8}" type="datetimeFigureOut">
              <a:rPr kumimoji="1" lang="ja-JP" altLang="en-US" smtClean="0"/>
              <a:t>2025/8/9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230DD33-4F15-C129-9F18-3E87C2402C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515D5E4-2BF8-52FC-3719-9F4A69F5C2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C10A35-D50C-4A32-A70A-4BED37A276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072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88CE604-A63F-42EF-B98B-CCF25E6AAE56}"/>
              </a:ext>
            </a:extLst>
          </p:cNvPr>
          <p:cNvSpPr txBox="1"/>
          <p:nvPr/>
        </p:nvSpPr>
        <p:spPr>
          <a:xfrm>
            <a:off x="173198" y="796414"/>
            <a:ext cx="109039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</a:t>
            </a:r>
            <a:r>
              <a:rPr kumimoji="1" lang="ja-JP" altLang="en-US" sz="24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この作品の印象に残った場面の文章やセリフ</a:t>
            </a:r>
            <a:r>
              <a:rPr kumimoji="1" lang="en-US" altLang="ja-JP" sz="24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】</a:t>
            </a:r>
            <a:endParaRPr kumimoji="1" lang="ja-JP" altLang="en-US" sz="24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1F48C0B-840E-6467-0341-B2F304AEE9F2}"/>
              </a:ext>
            </a:extLst>
          </p:cNvPr>
          <p:cNvSpPr txBox="1"/>
          <p:nvPr/>
        </p:nvSpPr>
        <p:spPr>
          <a:xfrm>
            <a:off x="294968" y="1455712"/>
            <a:ext cx="11619389" cy="10156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altLang="ja-JP" sz="20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en-US" altLang="ja-JP" sz="20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20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0BA4DFC-6301-D8FF-7737-1AAF18348D7D}"/>
              </a:ext>
            </a:extLst>
          </p:cNvPr>
          <p:cNvSpPr txBox="1"/>
          <p:nvPr/>
        </p:nvSpPr>
        <p:spPr>
          <a:xfrm>
            <a:off x="208369" y="2724834"/>
            <a:ext cx="109039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</a:t>
            </a:r>
            <a:r>
              <a:rPr kumimoji="1" lang="ja-JP" altLang="en-US" sz="24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理由</a:t>
            </a:r>
            <a:r>
              <a:rPr kumimoji="1" lang="en-US" altLang="ja-JP" sz="24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】</a:t>
            </a:r>
            <a:endParaRPr kumimoji="1" lang="ja-JP" altLang="en-US" sz="24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5F7F418-6219-A60F-C68A-B252A64C02D7}"/>
              </a:ext>
            </a:extLst>
          </p:cNvPr>
          <p:cNvSpPr txBox="1"/>
          <p:nvPr/>
        </p:nvSpPr>
        <p:spPr>
          <a:xfrm>
            <a:off x="208369" y="104747"/>
            <a:ext cx="2908904" cy="369332"/>
          </a:xfrm>
          <a:prstGeom prst="rect">
            <a:avLst/>
          </a:prstGeom>
          <a:solidFill>
            <a:srgbClr val="CCECFF"/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kumimoji="1" lang="ja-JP" altLang="en-US">
                <a:latin typeface="ＭＳ Ｐゴシック"/>
                <a:ea typeface="ＭＳ Ｐゴシック"/>
              </a:rPr>
              <a:t>個人</a:t>
            </a:r>
            <a:r>
              <a:rPr lang="ja-JP" altLang="en-US">
                <a:latin typeface="ＭＳ Ｐゴシック"/>
                <a:ea typeface="ＭＳ Ｐゴシック"/>
              </a:rPr>
              <a:t>活動</a:t>
            </a:r>
            <a:r>
              <a:rPr kumimoji="1" lang="ja-JP" altLang="en-US">
                <a:latin typeface="ＭＳ Ｐゴシック"/>
                <a:ea typeface="ＭＳ Ｐゴシック"/>
              </a:rPr>
              <a:t>用ワークシート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039640B-EA01-D50A-D357-AC69E859EB9B}"/>
              </a:ext>
            </a:extLst>
          </p:cNvPr>
          <p:cNvSpPr txBox="1"/>
          <p:nvPr/>
        </p:nvSpPr>
        <p:spPr>
          <a:xfrm>
            <a:off x="294967" y="3290500"/>
            <a:ext cx="11619389" cy="286232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5620719-CABA-4DE0-1867-4AF92E720CDE}"/>
              </a:ext>
            </a:extLst>
          </p:cNvPr>
          <p:cNvSpPr txBox="1"/>
          <p:nvPr/>
        </p:nvSpPr>
        <p:spPr>
          <a:xfrm>
            <a:off x="8832272" y="104747"/>
            <a:ext cx="3082086" cy="400110"/>
          </a:xfrm>
          <a:prstGeom prst="rect">
            <a:avLst/>
          </a:prstGeom>
          <a:solidFill>
            <a:srgbClr val="CCECFF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0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〇班　出席番号：</a:t>
            </a:r>
          </a:p>
        </p:txBody>
      </p:sp>
    </p:spTree>
    <p:extLst>
      <p:ext uri="{BB962C8B-B14F-4D97-AF65-F5344CB8AC3E}">
        <p14:creationId xmlns:p14="http://schemas.microsoft.com/office/powerpoint/2010/main" val="3465568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218094D-7EC7-0204-DBE3-3BCC5B3BA8C0}"/>
              </a:ext>
            </a:extLst>
          </p:cNvPr>
          <p:cNvSpPr txBox="1"/>
          <p:nvPr/>
        </p:nvSpPr>
        <p:spPr>
          <a:xfrm>
            <a:off x="208369" y="705178"/>
            <a:ext cx="109039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>
                <a:solidFill>
                  <a:srgbClr val="00B05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</a:t>
            </a:r>
            <a:r>
              <a:rPr kumimoji="1" lang="ja-JP" altLang="en-US" sz="3200">
                <a:solidFill>
                  <a:srgbClr val="00B05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〇班で決めた キャッチフレーズ</a:t>
            </a:r>
            <a:r>
              <a:rPr kumimoji="1" lang="en-US" altLang="ja-JP" sz="3200">
                <a:solidFill>
                  <a:srgbClr val="00B05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】</a:t>
            </a:r>
            <a:endParaRPr kumimoji="1" lang="ja-JP" altLang="en-US" sz="3200">
              <a:solidFill>
                <a:srgbClr val="00B05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D5196F3-A93A-C50D-E867-7B4B55CB24AF}"/>
              </a:ext>
            </a:extLst>
          </p:cNvPr>
          <p:cNvSpPr txBox="1"/>
          <p:nvPr/>
        </p:nvSpPr>
        <p:spPr>
          <a:xfrm>
            <a:off x="208369" y="104747"/>
            <a:ext cx="2908904" cy="369332"/>
          </a:xfrm>
          <a:prstGeom prst="rect">
            <a:avLst/>
          </a:prstGeom>
          <a:solidFill>
            <a:srgbClr val="CCFFCC"/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kumimoji="1" lang="ja-JP" altLang="en-US">
                <a:latin typeface="ＭＳ Ｐゴシック"/>
                <a:ea typeface="ＭＳ Ｐゴシック"/>
              </a:rPr>
              <a:t>班活動用ワークシート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F7D86DC6-7452-01D0-3ABE-DF0AE140F647}"/>
              </a:ext>
            </a:extLst>
          </p:cNvPr>
          <p:cNvSpPr txBox="1"/>
          <p:nvPr/>
        </p:nvSpPr>
        <p:spPr>
          <a:xfrm>
            <a:off x="208369" y="2724834"/>
            <a:ext cx="109039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>
                <a:solidFill>
                  <a:srgbClr val="00B05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</a:t>
            </a:r>
            <a:r>
              <a:rPr kumimoji="1" lang="ja-JP" altLang="en-US" sz="2400">
                <a:solidFill>
                  <a:srgbClr val="00B05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理由</a:t>
            </a:r>
            <a:r>
              <a:rPr kumimoji="1" lang="en-US" altLang="ja-JP" sz="2400">
                <a:solidFill>
                  <a:srgbClr val="00B05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】</a:t>
            </a:r>
            <a:endParaRPr kumimoji="1" lang="ja-JP" altLang="en-US" sz="2400">
              <a:solidFill>
                <a:srgbClr val="00B05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C4602BC2-60D9-7C56-E63F-C96E7404DEED}"/>
              </a:ext>
            </a:extLst>
          </p:cNvPr>
          <p:cNvSpPr txBox="1"/>
          <p:nvPr/>
        </p:nvSpPr>
        <p:spPr>
          <a:xfrm>
            <a:off x="294967" y="3290500"/>
            <a:ext cx="11619389" cy="286232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FA7AEA6C-4B5B-77DE-7AB4-FA932280B610}"/>
              </a:ext>
            </a:extLst>
          </p:cNvPr>
          <p:cNvSpPr txBox="1"/>
          <p:nvPr/>
        </p:nvSpPr>
        <p:spPr>
          <a:xfrm>
            <a:off x="294967" y="1476494"/>
            <a:ext cx="11619389" cy="10156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kumimoji="1" lang="en-US" altLang="ja-JP" sz="20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en-US" altLang="ja-JP" sz="20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20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378871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09c99b9081164ded2d5728c637c738b3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c383010fc3f67c617ad9904e133c67b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708D7C2D-22F0-4178-A80E-A17605D841F4}"/>
</file>

<file path=customXml/itemProps2.xml><?xml version="1.0" encoding="utf-8"?>
<ds:datastoreItem xmlns:ds="http://schemas.openxmlformats.org/officeDocument/2006/customXml" ds:itemID="{97A8E68E-3565-4022-88D6-82C55B0E51CA}"/>
</file>

<file path=customXml/itemProps3.xml><?xml version="1.0" encoding="utf-8"?>
<ds:datastoreItem xmlns:ds="http://schemas.openxmlformats.org/officeDocument/2006/customXml" ds:itemID="{C6E7B6E4-813D-4574-A7B5-15260A245FD1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</Words>
  <Application>Microsoft Office PowerPoint</Application>
  <PresentationFormat>ワイド画面</PresentationFormat>
  <Paragraphs>25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2025-08-09T03:35:42Z</dcterms:created>
  <dcterms:modified xsi:type="dcterms:W3CDTF">2025-08-09T03:35:50Z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