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66A70-DDE3-4252-B239-39860581DF85}" v="3" dt="2025-08-12T03:28:37.9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401E8A-CB00-812B-DE67-745D2019C2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2CE10E-1B71-DBF6-0022-94BEA9978D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AA02EE-8982-EAC0-0F5E-5DB53A76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C14550-29B1-8204-1F1F-A034C6948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E46E94-8C8B-2B57-0F48-6D1385413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974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015E1B-7157-E745-409A-DEC44316E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AAFF20-E8CB-1FA9-382A-F03B0D3F5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1AF4A3-969D-B14C-1708-CDF98C3A2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D23CC9-CFD3-7DD2-E25A-D0D5F4DEC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1B0A69-24B6-DF94-FF8F-F103AEAE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22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6DC0020-D857-25EA-7E27-D8917C1825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E51EF28-9261-E590-0BD6-744AB1D282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B1DC71-0511-1258-F250-56E9ABA80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21DD84-5BA6-D9D3-A2EC-B068A1D4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8A93EB-3E14-8A4C-DE25-15CB649BD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2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0833F6-FE8A-A335-70AE-88162508F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92A2705-37F7-95CD-E97B-F456C2092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DDAAFF-04B2-097E-3477-0206BA12A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F85B18-2443-E42A-461A-A4115B806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2ABF2B-510F-90BF-21B2-2919F96D2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280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6AAA55-B010-C134-4DCA-5DA4F448A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F18C18-F551-335A-F667-C5EE81D6F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C0BB365-B19E-F7F9-9FFF-1BC2B5D41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9F34D1-9D70-22CD-731B-48B53E2CE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E8EE7E-DB45-82A8-0C48-06DACF266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1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61526B-CC57-9EDA-381D-F6FAEC456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C8FFFE-453A-E518-E44B-6B1304D04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1583A1-685B-6A18-8926-91EC433467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F7509A0-6D83-720E-8834-B4782AC43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5DEB92-D685-56E6-C873-BAC04B9D7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30F26D-DE00-5B92-3588-522618166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89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A7BE9E-F960-63B6-4200-AD42280B6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38B2DB-7BA9-7C9B-D3C6-5B3ABACBA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C111802-8813-0667-C2B8-9F07B33226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95A4A89-6265-2E05-C4C7-1885B8A3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319C805-5E07-52C3-83F9-B40B66C8D5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94874F7-D5DF-9D9C-4093-3F260DFC3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D291E21-6014-6EF8-FA5C-1B7CB2B94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0EA57EA-06BA-2960-9613-81CC1AC53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A85A35-53CD-E211-8409-7EEB19FEB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137AF54-14EB-60AD-762D-88AB814BC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10062F1-6D51-F88B-097A-2DD690547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592F32-C6BE-F33F-EA67-61DB5D42B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44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6295332-B074-5051-64EC-3FE276A9D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F1D3467-DBF0-DE50-7FE9-32F97FD1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C93DD4-A0F0-86E1-E325-3719B148E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27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47CE62-BEBD-4246-E54B-58728A4F3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E50F1C-9C8E-9889-48D7-6639AF72D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35F1845-E3E1-4CDD-517C-A9AE75BD5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0EE9D7-A753-5CAB-065F-3FD3FB869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1B2B2E-8407-CB62-34DA-B10CDAF34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395231-978F-DF02-7E61-373AE60A7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51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715994-3C08-2F61-9A1D-9E99AA1AE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55AE56-6A46-5432-172E-88DC93F05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99FEC15-7A07-76AC-2E1C-24CCF2481D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923995-C962-F258-B3C0-76BFEFF1C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C1AF065-774A-C6E5-49EC-9DE3B88E8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660A6DD-2AC5-ABED-198E-044AEFDD8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952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9FBBED3-EBA4-4515-84D4-05495810A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308803-10E2-8191-80AC-DA7C362EE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859FCF-05A0-4D51-F223-16185B9B4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8C325-FFA2-45C1-B348-E8AFDA965D3F}" type="datetimeFigureOut">
              <a:rPr kumimoji="1" lang="ja-JP" altLang="en-US" smtClean="0"/>
              <a:t>2025/8/12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F93949-172E-9475-76F7-5DDACD7385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BD78BB-2F47-D788-A709-5958FE48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DB5FC-556F-4E38-A140-3B637938B5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564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A73B94CC-E6A1-3A91-3A60-AFF9117D7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075863"/>
              </p:ext>
            </p:extLst>
          </p:nvPr>
        </p:nvGraphicFramePr>
        <p:xfrm>
          <a:off x="3741539" y="1410657"/>
          <a:ext cx="8127999" cy="51154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3248">
                  <a:extLst>
                    <a:ext uri="{9D8B030D-6E8A-4147-A177-3AD203B41FA5}">
                      <a16:colId xmlns:a16="http://schemas.microsoft.com/office/drawing/2014/main" val="491064424"/>
                    </a:ext>
                  </a:extLst>
                </a:gridCol>
                <a:gridCol w="3397885">
                  <a:extLst>
                    <a:ext uri="{9D8B030D-6E8A-4147-A177-3AD203B41FA5}">
                      <a16:colId xmlns:a16="http://schemas.microsoft.com/office/drawing/2014/main" val="1503263894"/>
                    </a:ext>
                  </a:extLst>
                </a:gridCol>
                <a:gridCol w="4106866">
                  <a:extLst>
                    <a:ext uri="{9D8B030D-6E8A-4147-A177-3AD203B41FA5}">
                      <a16:colId xmlns:a16="http://schemas.microsoft.com/office/drawing/2014/main" val="2744624229"/>
                    </a:ext>
                  </a:extLst>
                </a:gridCol>
              </a:tblGrid>
              <a:tr h="519793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文章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056288"/>
                  </a:ext>
                </a:extLst>
              </a:tr>
              <a:tr h="7659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5348629"/>
                  </a:ext>
                </a:extLst>
              </a:tr>
              <a:tr h="76593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672578"/>
                  </a:ext>
                </a:extLst>
              </a:tr>
              <a:tr h="76593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851919"/>
                  </a:ext>
                </a:extLst>
              </a:tr>
              <a:tr h="76593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666801"/>
                  </a:ext>
                </a:extLst>
              </a:tr>
              <a:tr h="76593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34273"/>
                  </a:ext>
                </a:extLst>
              </a:tr>
              <a:tr h="76593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1600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45779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DBD566-566B-95D1-F3DD-95F35EAC8A63}"/>
              </a:ext>
            </a:extLst>
          </p:cNvPr>
          <p:cNvSpPr txBox="1"/>
          <p:nvPr/>
        </p:nvSpPr>
        <p:spPr>
          <a:xfrm>
            <a:off x="212526" y="602757"/>
            <a:ext cx="11909138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</a:t>
            </a:r>
            <a:r>
              <a:rPr kumimoji="1" lang="ja-JP" altLang="en-US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りんご</a:t>
            </a:r>
            <a:r>
              <a:rPr kumimoji="1" lang="en-US" altLang="ja-JP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個・レモン</a:t>
            </a:r>
            <a:r>
              <a:rPr kumimoji="1" lang="en-US" altLang="ja-JP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個・みかん</a:t>
            </a:r>
            <a:r>
              <a:rPr kumimoji="1" lang="en-US" altLang="ja-JP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個」と「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りんご</a:t>
            </a:r>
            <a:r>
              <a:rPr kumimoji="1" lang="en-US" altLang="ja-JP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個・レモン</a:t>
            </a:r>
            <a:r>
              <a:rPr kumimoji="1" lang="en-US" altLang="ja-JP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個・みかん</a:t>
            </a:r>
            <a:r>
              <a:rPr kumimoji="1" lang="en-US" altLang="ja-JP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1800" b="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個」が同じ重さです。</a:t>
            </a:r>
            <a:endParaRPr kumimoji="1" lang="en-US" altLang="ja-JP" sz="1800" b="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</a:t>
            </a:r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りんご</a:t>
            </a:r>
            <a:r>
              <a:rPr kumimoji="1" lang="en-US" altLang="ja-JP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個が</a:t>
            </a:r>
            <a:r>
              <a:rPr kumimoji="1" lang="en-US" altLang="ja-JP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ｇ・みかん</a:t>
            </a:r>
            <a:r>
              <a:rPr kumimoji="1" lang="en-US" altLang="ja-JP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個が</a:t>
            </a:r>
            <a:r>
              <a:rPr kumimoji="1" lang="en-US" altLang="ja-JP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ｇの時、レモン</a:t>
            </a:r>
            <a:r>
              <a:rPr kumimoji="1" lang="en-US" altLang="ja-JP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1800" b="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個の重さを求めるための手順を、文章と式で表しましょう。</a:t>
            </a:r>
            <a:endParaRPr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18E0FD0-8840-46F6-33A0-0EBD878CFD48}"/>
              </a:ext>
            </a:extLst>
          </p:cNvPr>
          <p:cNvSpPr/>
          <p:nvPr/>
        </p:nvSpPr>
        <p:spPr>
          <a:xfrm>
            <a:off x="115249" y="1410657"/>
            <a:ext cx="3529013" cy="34800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err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PhET</a:t>
            </a:r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の記録のスクリーンショットを</a:t>
            </a:r>
            <a:endParaRPr kumimoji="1" lang="en-US" altLang="ja-JP" sz="1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貼り付ける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7C2DBD-6AB4-D1BC-37B7-645294736CCD}"/>
              </a:ext>
            </a:extLst>
          </p:cNvPr>
          <p:cNvSpPr txBox="1"/>
          <p:nvPr/>
        </p:nvSpPr>
        <p:spPr>
          <a:xfrm>
            <a:off x="108105" y="123050"/>
            <a:ext cx="179927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</a:p>
        </p:txBody>
      </p:sp>
    </p:spTree>
    <p:extLst>
      <p:ext uri="{BB962C8B-B14F-4D97-AF65-F5344CB8AC3E}">
        <p14:creationId xmlns:p14="http://schemas.microsoft.com/office/powerpoint/2010/main" val="2339971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EC7D3915-C2D4-418D-8FE2-2044069999FB}"/>
</file>

<file path=customXml/itemProps2.xml><?xml version="1.0" encoding="utf-8"?>
<ds:datastoreItem xmlns:ds="http://schemas.openxmlformats.org/officeDocument/2006/customXml" ds:itemID="{09E401C2-1647-4E81-B71D-FF03A8438412}"/>
</file>

<file path=customXml/itemProps3.xml><?xml version="1.0" encoding="utf-8"?>
<ds:datastoreItem xmlns:ds="http://schemas.openxmlformats.org/officeDocument/2006/customXml" ds:itemID="{B166F9C8-91F5-4472-9E13-A7EEB227C45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2025-08-12T03:28:37Z</dcterms:created>
  <dcterms:modified xsi:type="dcterms:W3CDTF">2025-08-12T03:28:46Z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