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sldIdLst>
    <p:sldId id="290" r:id="rId2"/>
    <p:sldId id="29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4F8B73-8528-4F5E-9064-A1FD541AB091}" v="3" dt="2025-08-09T02:19:3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81109" autoAdjust="0"/>
  </p:normalViewPr>
  <p:slideViewPr>
    <p:cSldViewPr snapToGrid="0" showGuides="1">
      <p:cViewPr varScale="1">
        <p:scale>
          <a:sx n="75" d="100"/>
          <a:sy n="75" d="100"/>
        </p:scale>
        <p:origin x="284" y="5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081DA-F6DE-4939-A165-AB1CFF97FF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71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8619C67-E840-4920-FC79-5DDDB99B8E34}"/>
              </a:ext>
            </a:extLst>
          </p:cNvPr>
          <p:cNvSpPr/>
          <p:nvPr/>
        </p:nvSpPr>
        <p:spPr>
          <a:xfrm>
            <a:off x="8490857" y="261256"/>
            <a:ext cx="1085850" cy="706972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</a:p>
        </p:txBody>
      </p:sp>
    </p:spTree>
    <p:extLst>
      <p:ext uri="{BB962C8B-B14F-4D97-AF65-F5344CB8AC3E}">
        <p14:creationId xmlns:p14="http://schemas.microsoft.com/office/powerpoint/2010/main" val="223860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4B0CEB-2D1A-E05D-C765-7462B46E47D3}"/>
              </a:ext>
            </a:extLst>
          </p:cNvPr>
          <p:cNvSpPr txBox="1"/>
          <p:nvPr/>
        </p:nvSpPr>
        <p:spPr>
          <a:xfrm>
            <a:off x="393192" y="260342"/>
            <a:ext cx="8024187" cy="70788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この後、大陸から稲作が伝わると、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それぞれ挙げた事がらがどのように変化するのか予想しよう。</a:t>
            </a:r>
            <a:endParaRPr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6D5CFB-9420-BB82-0797-315513340E09}"/>
              </a:ext>
            </a:extLst>
          </p:cNvPr>
          <p:cNvSpPr txBox="1"/>
          <p:nvPr/>
        </p:nvSpPr>
        <p:spPr>
          <a:xfrm>
            <a:off x="393191" y="1143000"/>
            <a:ext cx="9183515" cy="529437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>
            <a:noAutofit/>
          </a:bodyPr>
          <a:lstStyle/>
          <a:p>
            <a:endParaRPr lang="ja-JP" altLang="en-US" sz="2400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CED985-9467-042A-089F-DC81E0C00C04}"/>
              </a:ext>
            </a:extLst>
          </p:cNvPr>
          <p:cNvSpPr/>
          <p:nvPr/>
        </p:nvSpPr>
        <p:spPr>
          <a:xfrm>
            <a:off x="8490857" y="261256"/>
            <a:ext cx="1085850" cy="706972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</a:p>
        </p:txBody>
      </p:sp>
    </p:spTree>
    <p:extLst>
      <p:ext uri="{BB962C8B-B14F-4D97-AF65-F5344CB8AC3E}">
        <p14:creationId xmlns:p14="http://schemas.microsoft.com/office/powerpoint/2010/main" val="4045953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7C99A67-56DF-42B6-8ECB-84B49549997C}"/>
</file>

<file path=customXml/itemProps2.xml><?xml version="1.0" encoding="utf-8"?>
<ds:datastoreItem xmlns:ds="http://schemas.openxmlformats.org/officeDocument/2006/customXml" ds:itemID="{B6380D02-722B-4C5E-8665-15D1CAE2EB5F}"/>
</file>

<file path=customXml/itemProps3.xml><?xml version="1.0" encoding="utf-8"?>
<ds:datastoreItem xmlns:ds="http://schemas.openxmlformats.org/officeDocument/2006/customXml" ds:itemID="{C6AF98BE-391D-499C-BE16-2FFA617E90B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</Words>
  <Application>Microsoft Office PowerPoint</Application>
  <PresentationFormat>A4 210 x 297 mm</PresentationFormat>
  <Paragraphs>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2025-08-09T02:19:31Z</dcterms:created>
  <dcterms:modified xsi:type="dcterms:W3CDTF">2025-08-09T02:19:39Z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