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4" r:id="rId1"/>
  </p:sldMasterIdLst>
  <p:notesMasterIdLst>
    <p:notesMasterId r:id="rId3"/>
  </p:notesMasterIdLst>
  <p:sldIdLst>
    <p:sldId id="31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C50B404B-CB42-485B-AF0C-FC410BE117E1}">
          <p14:sldIdLst>
            <p14:sldId id="31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  <p15:guide id="3" orient="horz" pos="278" userDrawn="1">
          <p15:clr>
            <a:srgbClr val="A4A3A4"/>
          </p15:clr>
        </p15:guide>
        <p15:guide id="4" orient="horz" pos="413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E2F0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896F497-8D17-4722-8900-CE28E68C5953}" v="3" dt="2025-07-15T09:27:27.2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6499" autoAdjust="0"/>
  </p:normalViewPr>
  <p:slideViewPr>
    <p:cSldViewPr snapToGrid="0">
      <p:cViewPr varScale="1">
        <p:scale>
          <a:sx n="97" d="100"/>
          <a:sy n="97" d="100"/>
        </p:scale>
        <p:origin x="572" y="64"/>
      </p:cViewPr>
      <p:guideLst>
        <p:guide orient="horz" pos="2160"/>
        <p:guide pos="3120"/>
        <p:guide orient="horz" pos="278"/>
        <p:guide orient="horz" pos="413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3" d="100"/>
          <a:sy n="73" d="100"/>
        </p:scale>
        <p:origin x="2692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2.xml"/><Relationship Id="rId5" Type="http://schemas.openxmlformats.org/officeDocument/2006/relationships/viewProps" Target="viewProps.xml"/><Relationship Id="rId10" Type="http://schemas.openxmlformats.org/officeDocument/2006/relationships/customXml" Target="../customXml/item1.xml"/><Relationship Id="rId4" Type="http://schemas.openxmlformats.org/officeDocument/2006/relationships/presProps" Target="presProps.xml"/><Relationship Id="rId9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433E6A-8807-4F3C-B4D9-B423B5326711}" type="datetimeFigureOut">
              <a:rPr kumimoji="1" lang="ja-JP" altLang="en-US" smtClean="0"/>
              <a:t>2025/7/15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9081DA-F6DE-4939-A165-AB1CFF97FF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230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4875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950"/>
            </a:lvl1pPr>
            <a:lvl2pPr marL="371475" indent="0" algn="ctr">
              <a:buNone/>
              <a:defRPr sz="1625"/>
            </a:lvl2pPr>
            <a:lvl3pPr marL="742950" indent="0" algn="ctr">
              <a:buNone/>
              <a:defRPr sz="1463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720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10374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92154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B12E637-59C6-CB29-995B-237411E1A81E}"/>
              </a:ext>
            </a:extLst>
          </p:cNvPr>
          <p:cNvSpPr txBox="1"/>
          <p:nvPr userDrawn="1"/>
        </p:nvSpPr>
        <p:spPr>
          <a:xfrm>
            <a:off x="155575" y="10635"/>
            <a:ext cx="8924417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950">
                <a:latin typeface="Meiryo UI" panose="020B0604030504040204" pitchFamily="50" charset="-128"/>
                <a:ea typeface="Meiryo UI" panose="020B0604030504040204" pitchFamily="50" charset="-128"/>
              </a:rPr>
              <a:t>おすすめ</a:t>
            </a:r>
            <a:r>
              <a:rPr kumimoji="1" lang="en-US" altLang="ja-JP" sz="1950">
                <a:latin typeface="Meiryo UI" panose="020B0604030504040204" pitchFamily="50" charset="-128"/>
                <a:ea typeface="Meiryo UI" panose="020B0604030504040204" pitchFamily="50" charset="-128"/>
              </a:rPr>
              <a:t>ICT</a:t>
            </a:r>
            <a:r>
              <a:rPr kumimoji="1" lang="ja-JP" altLang="en-US" sz="1950">
                <a:latin typeface="Meiryo UI" panose="020B0604030504040204" pitchFamily="50" charset="-128"/>
                <a:ea typeface="Meiryo UI" panose="020B0604030504040204" pitchFamily="50" charset="-128"/>
              </a:rPr>
              <a:t>活用事例のご紹介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87DCAEC-4F87-B7EF-8A72-816C818EE9DC}"/>
              </a:ext>
            </a:extLst>
          </p:cNvPr>
          <p:cNvSpPr txBox="1"/>
          <p:nvPr userDrawn="1"/>
        </p:nvSpPr>
        <p:spPr>
          <a:xfrm>
            <a:off x="5635752" y="6550224"/>
            <a:ext cx="4270248" cy="267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38">
                <a:solidFill>
                  <a:schemeClr val="tx1">
                    <a:lumMod val="65000"/>
                    <a:lumOff val="35000"/>
                  </a:schemeClr>
                </a:solidFill>
              </a:rPr>
              <a:t>Copyright © Benesse Corporation. All rights reserved</a:t>
            </a:r>
            <a:endParaRPr kumimoji="1" lang="ja-JP" altLang="en-US" sz="1138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9903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98">
          <p15:clr>
            <a:srgbClr val="FBAE40"/>
          </p15:clr>
        </p15:guide>
        <p15:guide id="2" pos="6136">
          <p15:clr>
            <a:srgbClr val="FBAE40"/>
          </p15:clr>
        </p15:guide>
        <p15:guide id="4" orient="horz" pos="4133">
          <p15:clr>
            <a:srgbClr val="FBAE40"/>
          </p15:clr>
        </p15:guide>
        <p15:guide id="5" orient="horz" pos="2160">
          <p15:clr>
            <a:srgbClr val="FBAE40"/>
          </p15:clr>
        </p15:guide>
        <p15:guide id="6" orient="horz" pos="18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0976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81" y="1709744"/>
            <a:ext cx="8543925" cy="2852737"/>
          </a:xfrm>
        </p:spPr>
        <p:txBody>
          <a:bodyPr anchor="b"/>
          <a:lstStyle>
            <a:lvl1pPr>
              <a:defRPr sz="4875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81" y="4589469"/>
            <a:ext cx="8543925" cy="1500187"/>
          </a:xfrm>
        </p:spPr>
        <p:txBody>
          <a:bodyPr/>
          <a:lstStyle>
            <a:lvl1pPr marL="0" indent="0">
              <a:buNone/>
              <a:defRPr sz="1950">
                <a:solidFill>
                  <a:schemeClr val="tx1"/>
                </a:solidFill>
              </a:defRPr>
            </a:lvl1pPr>
            <a:lvl2pPr marL="371475" indent="0">
              <a:buNone/>
              <a:defRPr sz="1625">
                <a:solidFill>
                  <a:schemeClr val="tx1">
                    <a:tint val="75000"/>
                  </a:schemeClr>
                </a:solidFill>
              </a:defRPr>
            </a:lvl2pPr>
            <a:lvl3pPr marL="742950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3pPr>
            <a:lvl4pPr marL="11144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4859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5737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2885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003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29718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0766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2025/7/15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3572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365129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31" y="1681163"/>
            <a:ext cx="4190702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31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2025/7/15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6131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2025/7/15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7958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2025/7/15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152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30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2" y="987431"/>
            <a:ext cx="5014913" cy="4873625"/>
          </a:xfrm>
        </p:spPr>
        <p:txBody>
          <a:bodyPr/>
          <a:lstStyle>
            <a:lvl1pPr>
              <a:defRPr sz="2600"/>
            </a:lvl1pPr>
            <a:lvl2pPr>
              <a:defRPr sz="2275"/>
            </a:lvl2pPr>
            <a:lvl3pPr>
              <a:defRPr sz="1950"/>
            </a:lvl3pPr>
            <a:lvl4pPr>
              <a:defRPr sz="1625"/>
            </a:lvl4pPr>
            <a:lvl5pPr>
              <a:defRPr sz="1625"/>
            </a:lvl5pPr>
            <a:lvl6pPr>
              <a:defRPr sz="1625"/>
            </a:lvl6pPr>
            <a:lvl7pPr>
              <a:defRPr sz="1625"/>
            </a:lvl7pPr>
            <a:lvl8pPr>
              <a:defRPr sz="1625"/>
            </a:lvl8pPr>
            <a:lvl9pPr>
              <a:defRPr sz="162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30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2025/7/15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6513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30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2" y="987431"/>
            <a:ext cx="5014913" cy="4873625"/>
          </a:xfrm>
        </p:spPr>
        <p:txBody>
          <a:bodyPr anchor="t"/>
          <a:lstStyle>
            <a:lvl1pPr marL="0" indent="0">
              <a:buNone/>
              <a:defRPr sz="2600"/>
            </a:lvl1pPr>
            <a:lvl2pPr marL="371475" indent="0">
              <a:buNone/>
              <a:defRPr sz="2275"/>
            </a:lvl2pPr>
            <a:lvl3pPr marL="742950" indent="0">
              <a:buNone/>
              <a:defRPr sz="1950"/>
            </a:lvl3pPr>
            <a:lvl4pPr marL="1114425" indent="0">
              <a:buNone/>
              <a:defRPr sz="1625"/>
            </a:lvl4pPr>
            <a:lvl5pPr marL="1485900" indent="0">
              <a:buNone/>
              <a:defRPr sz="1625"/>
            </a:lvl5pPr>
            <a:lvl6pPr marL="1857375" indent="0">
              <a:buNone/>
              <a:defRPr sz="1625"/>
            </a:lvl6pPr>
            <a:lvl7pPr marL="2228850" indent="0">
              <a:buNone/>
              <a:defRPr sz="1625"/>
            </a:lvl7pPr>
            <a:lvl8pPr marL="2600325" indent="0">
              <a:buNone/>
              <a:defRPr sz="1625"/>
            </a:lvl8pPr>
            <a:lvl9pPr marL="2971800" indent="0">
              <a:buNone/>
              <a:defRPr sz="1625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30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2025/7/15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5464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9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6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A469F-04F2-49A3-BD60-F26EBB056451}" type="datetimeFigureOut">
              <a:rPr kumimoji="1" lang="ja-JP" altLang="en-US" smtClean="0"/>
              <a:t>2025/7/15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6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6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0790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742950" rtl="0" eaLnBrk="1" latinLnBrk="0" hangingPunct="1">
        <a:lnSpc>
          <a:spcPct val="90000"/>
        </a:lnSpc>
        <a:spcBef>
          <a:spcPct val="0"/>
        </a:spcBef>
        <a:buNone/>
        <a:defRPr kumimoji="1" sz="35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738" indent="-185738" algn="l" defTabSz="742950" rtl="0" eaLnBrk="1" latinLnBrk="0" hangingPunct="1">
        <a:lnSpc>
          <a:spcPct val="90000"/>
        </a:lnSpc>
        <a:spcBef>
          <a:spcPts val="813"/>
        </a:spcBef>
        <a:buFont typeface="Arial" panose="020B0604020202020204" pitchFamily="34" charset="0"/>
        <a:buChar char="•"/>
        <a:defRPr kumimoji="1" sz="2275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286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3001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6716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20431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4145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7860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31575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2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37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2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0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Rounded Corners 1">
            <a:extLst>
              <a:ext uri="{FF2B5EF4-FFF2-40B4-BE49-F238E27FC236}">
                <a16:creationId xmlns:a16="http://schemas.microsoft.com/office/drawing/2014/main" id="{C94D2493-4D5A-C54E-9F4D-33A694F86E5F}"/>
              </a:ext>
            </a:extLst>
          </p:cNvPr>
          <p:cNvSpPr/>
          <p:nvPr/>
        </p:nvSpPr>
        <p:spPr>
          <a:xfrm>
            <a:off x="403984" y="278751"/>
            <a:ext cx="9101328" cy="606926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>
                <a:latin typeface="ＭＳ Ｐゴシック"/>
                <a:ea typeface="ＭＳ Ｐゴシック"/>
                <a:cs typeface="Calibri"/>
              </a:rPr>
              <a:t>背景テンプレート</a:t>
            </a:r>
            <a:endParaRPr lang="en-US" altLang="ja-JP" sz="2400">
              <a:latin typeface="ＭＳ Ｐゴシック"/>
              <a:ea typeface="ＭＳ Ｐゴシック"/>
              <a:cs typeface="Calibri"/>
            </a:endParaRPr>
          </a:p>
          <a:p>
            <a:pPr algn="ctr"/>
            <a:r>
              <a:rPr lang="en-US" altLang="ja-JP" sz="1400">
                <a:latin typeface="ＭＳ Ｐゴシック"/>
                <a:ea typeface="ＭＳ Ｐゴシック"/>
                <a:cs typeface="Calibri"/>
              </a:rPr>
              <a:t>※</a:t>
            </a:r>
            <a:r>
              <a:rPr lang="ja-JP" altLang="en-US" sz="1400">
                <a:latin typeface="ＭＳ Ｐゴシック"/>
                <a:ea typeface="ＭＳ Ｐゴシック"/>
                <a:cs typeface="Calibri"/>
              </a:rPr>
              <a:t>このシートに地図を貼り、画像保存したものを各地図スライドに背景設定してください</a:t>
            </a:r>
            <a:endParaRPr lang="en-US" altLang="ja-JP" sz="1400">
              <a:latin typeface="ＭＳ Ｐゴシック"/>
              <a:ea typeface="ＭＳ Ｐゴシック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8395309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8DA96C17-FEC2-49CF-8076-DBAB583D9511}"/>
</file>

<file path=customXml/itemProps2.xml><?xml version="1.0" encoding="utf-8"?>
<ds:datastoreItem xmlns:ds="http://schemas.openxmlformats.org/officeDocument/2006/customXml" ds:itemID="{6A6A3929-9515-440D-A222-4B97A9467AEB}"/>
</file>

<file path=customXml/itemProps3.xml><?xml version="1.0" encoding="utf-8"?>
<ds:datastoreItem xmlns:ds="http://schemas.openxmlformats.org/officeDocument/2006/customXml" ds:itemID="{A32D4BDA-B622-4D9B-A1EA-F8F4876C3096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22</Words>
  <Application>Microsoft Office PowerPoint</Application>
  <PresentationFormat>A4 210 x 297 mm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Meiryo UI</vt:lpstr>
      <vt:lpstr>ＭＳ Ｐゴシック</vt:lpstr>
      <vt:lpstr>游ゴシック</vt:lpstr>
      <vt:lpstr>Arial</vt:lpstr>
      <vt:lpstr>Calibri</vt:lpstr>
      <vt:lpstr>Calibri Light</vt:lpstr>
      <vt:lpstr>1_Office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2025-07-15T09:27:27Z</dcterms:created>
  <dcterms:modified xsi:type="dcterms:W3CDTF">2025-07-15T09:27:32Z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