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  <p:sldMasterId id="2147483674" r:id="rId2"/>
    <p:sldMasterId id="2147483687" r:id="rId3"/>
  </p:sldMasterIdLst>
  <p:notesMasterIdLst>
    <p:notesMasterId r:id="rId12"/>
  </p:notesMasterIdLst>
  <p:sldIdLst>
    <p:sldId id="300" r:id="rId4"/>
    <p:sldId id="301" r:id="rId5"/>
    <p:sldId id="302" r:id="rId6"/>
    <p:sldId id="303" r:id="rId7"/>
    <p:sldId id="316" r:id="rId8"/>
    <p:sldId id="305" r:id="rId9"/>
    <p:sldId id="317" r:id="rId10"/>
    <p:sldId id="318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300"/>
            <p14:sldId id="301"/>
            <p14:sldId id="302"/>
            <p14:sldId id="303"/>
            <p14:sldId id="316"/>
            <p14:sldId id="305"/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441E06-56B9-41BC-8B52-77E804AB23FD}" v="3" dt="2025-07-15T09:26:46.5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24" y="56"/>
      </p:cViewPr>
      <p:guideLst>
        <p:guide orient="horz" pos="2160"/>
        <p:guide pos="3120"/>
        <p:guide orient="horz" pos="278"/>
        <p:guide orient="horz" pos="413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customXml" Target="../customXml/item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20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976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/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766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572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1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1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131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958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52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31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5131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31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464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037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215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5"/>
            <a:ext cx="892441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5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195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195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4"/>
            <a:ext cx="4270248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8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138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90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8654-4192-4C41-B91B-2328A99797CF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445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2B52FA-399C-8C49-9F4C-0929D3944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1762AE-9F2F-DA0E-4B86-EE791C75B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8654-4192-4C41-B91B-2328A99797CF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80F33B-66BA-A6CA-9F94-036C8178B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A0782-BD1B-9434-A963-859776C32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218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5379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9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858654-4192-4C41-B91B-2328A99797CF}" type="datetimeFigureOut">
              <a:rPr kumimoji="1" lang="ja-JP" altLang="en-US" smtClean="0"/>
              <a:t>2025/7/15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ロゴ, 会社名&#10;&#10;自動的に生成された説明">
            <a:extLst>
              <a:ext uri="{FF2B5EF4-FFF2-40B4-BE49-F238E27FC236}">
                <a16:creationId xmlns:a16="http://schemas.microsoft.com/office/drawing/2014/main" id="{5EA223D3-5FD9-87B7-2B73-FC6DC388CB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0232" y="93597"/>
            <a:ext cx="1079183" cy="27614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750063F-A724-9FF3-8638-431232024DCA}"/>
              </a:ext>
            </a:extLst>
          </p:cNvPr>
          <p:cNvSpPr txBox="1"/>
          <p:nvPr userDrawn="1"/>
        </p:nvSpPr>
        <p:spPr>
          <a:xfrm>
            <a:off x="7547469" y="6659660"/>
            <a:ext cx="23585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株式会社ベネッセコーポレーション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55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1">
            <a:extLst>
              <a:ext uri="{FF2B5EF4-FFF2-40B4-BE49-F238E27FC236}">
                <a16:creationId xmlns:a16="http://schemas.microsoft.com/office/drawing/2014/main" id="{FE459ABD-3BEA-5F3F-6BB8-B8CE54EC9EEB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  <a:cs typeface="Calibri"/>
              </a:rPr>
              <a:t>〇〇〇〇〇　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  <a:cs typeface="Calibri"/>
              </a:rPr>
              <a:t>目的別地図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1</a:t>
            </a:r>
            <a:endParaRPr lang="en-US" altLang="ja-JP" sz="1400">
              <a:latin typeface="ＭＳ Ｐゴシック"/>
              <a:ea typeface="ＭＳ Ｐゴシック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C2F7F9-B2AF-5E0B-B757-88A47D49698D}"/>
              </a:ext>
            </a:extLst>
          </p:cNvPr>
          <p:cNvGrpSpPr/>
          <p:nvPr/>
        </p:nvGrpSpPr>
        <p:grpSpPr>
          <a:xfrm>
            <a:off x="148856" y="1137327"/>
            <a:ext cx="9353161" cy="5067278"/>
            <a:chOff x="148856" y="1137327"/>
            <a:chExt cx="9353161" cy="5067278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0BAC798-FB2C-3F91-6A93-540ECC6188FE}"/>
                </a:ext>
              </a:extLst>
            </p:cNvPr>
            <p:cNvSpPr/>
            <p:nvPr/>
          </p:nvSpPr>
          <p:spPr>
            <a:xfrm>
              <a:off x="403983" y="1137327"/>
              <a:ext cx="9098034" cy="5046015"/>
            </a:xfrm>
            <a:prstGeom prst="rect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E9932E03-D2C9-A8FC-2A1C-23A032C0AB0F}"/>
                </a:ext>
              </a:extLst>
            </p:cNvPr>
            <p:cNvSpPr/>
            <p:nvPr/>
          </p:nvSpPr>
          <p:spPr>
            <a:xfrm>
              <a:off x="148856" y="5798286"/>
              <a:ext cx="255127" cy="406319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5106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46BF551-BDC8-8D68-64CA-A0A847B1596F}"/>
              </a:ext>
            </a:extLst>
          </p:cNvPr>
          <p:cNvGrpSpPr/>
          <p:nvPr/>
        </p:nvGrpSpPr>
        <p:grpSpPr>
          <a:xfrm>
            <a:off x="148856" y="1137327"/>
            <a:ext cx="9353161" cy="5046015"/>
            <a:chOff x="148856" y="1137327"/>
            <a:chExt cx="9353161" cy="5046015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E95433A3-7B79-D3B6-01E9-F77357950039}"/>
                </a:ext>
              </a:extLst>
            </p:cNvPr>
            <p:cNvSpPr/>
            <p:nvPr/>
          </p:nvSpPr>
          <p:spPr>
            <a:xfrm>
              <a:off x="403983" y="1137327"/>
              <a:ext cx="9098034" cy="5046015"/>
            </a:xfrm>
            <a:prstGeom prst="rect">
              <a:avLst/>
            </a:pr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EE6AC8BD-D4DC-C054-A524-45AA9EC9878F}"/>
                </a:ext>
              </a:extLst>
            </p:cNvPr>
            <p:cNvSpPr/>
            <p:nvPr/>
          </p:nvSpPr>
          <p:spPr>
            <a:xfrm>
              <a:off x="148856" y="5384879"/>
              <a:ext cx="255127" cy="406319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Rectangle: Rounded Corners 1">
            <a:extLst>
              <a:ext uri="{FF2B5EF4-FFF2-40B4-BE49-F238E27FC236}">
                <a16:creationId xmlns:a16="http://schemas.microsoft.com/office/drawing/2014/main" id="{53A31E61-ABF8-59D1-5ADE-A0B125D9AE16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  <a:cs typeface="Calibri"/>
              </a:rPr>
              <a:t>〇〇〇〇〇　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  <a:cs typeface="Calibri"/>
              </a:rPr>
              <a:t>目的別地図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2</a:t>
            </a:r>
            <a:endParaRPr lang="en-US" altLang="ja-JP" sz="14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8211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4FED008-23D9-32D4-B3AA-9483192AA5F8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  <a:cs typeface="Calibri"/>
              </a:rPr>
              <a:t>〇〇〇〇〇　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  <a:cs typeface="Calibri"/>
              </a:rPr>
              <a:t>目的別地図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3</a:t>
            </a:r>
            <a:endParaRPr lang="en-US" altLang="ja-JP" sz="1400">
              <a:latin typeface="ＭＳ Ｐゴシック"/>
              <a:ea typeface="ＭＳ Ｐゴシック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CD1688-8434-D055-8DAE-36984585FED0}"/>
              </a:ext>
            </a:extLst>
          </p:cNvPr>
          <p:cNvGrpSpPr/>
          <p:nvPr/>
        </p:nvGrpSpPr>
        <p:grpSpPr>
          <a:xfrm>
            <a:off x="148856" y="1137327"/>
            <a:ext cx="9353161" cy="5046015"/>
            <a:chOff x="148856" y="1137327"/>
            <a:chExt cx="9353161" cy="5046015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59182A0C-E47F-44C1-0E31-2E4C36BB7F56}"/>
                </a:ext>
              </a:extLst>
            </p:cNvPr>
            <p:cNvSpPr/>
            <p:nvPr/>
          </p:nvSpPr>
          <p:spPr>
            <a:xfrm>
              <a:off x="403983" y="1137327"/>
              <a:ext cx="9098034" cy="5046015"/>
            </a:xfrm>
            <a:prstGeom prst="rect">
              <a:avLst/>
            </a:prstGeom>
            <a:noFill/>
            <a:ln w="381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014D5101-97CA-834B-EB51-A204501F469C}"/>
                </a:ext>
              </a:extLst>
            </p:cNvPr>
            <p:cNvSpPr/>
            <p:nvPr/>
          </p:nvSpPr>
          <p:spPr>
            <a:xfrm>
              <a:off x="148856" y="4978560"/>
              <a:ext cx="255127" cy="406319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77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1">
            <a:extLst>
              <a:ext uri="{FF2B5EF4-FFF2-40B4-BE49-F238E27FC236}">
                <a16:creationId xmlns:a16="http://schemas.microsoft.com/office/drawing/2014/main" id="{D8A9B8DF-D495-5673-061B-A809FDB05EC5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  <a:cs typeface="Calibri"/>
              </a:rPr>
              <a:t>〇〇〇〇〇</a:t>
            </a:r>
            <a:r>
              <a:rPr lang="ja-JP" altLang="en-US" sz="1400">
                <a:latin typeface="ＭＳ Ｐゴシック"/>
                <a:ea typeface="ＭＳ Ｐゴシック"/>
                <a:cs typeface="Calibri"/>
              </a:rPr>
              <a:t>　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  <a:cs typeface="Calibri"/>
              </a:rPr>
              <a:t>目的別地図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4</a:t>
            </a:r>
            <a:endParaRPr lang="en-US" altLang="ja-JP" sz="1400">
              <a:latin typeface="ＭＳ Ｐゴシック"/>
              <a:ea typeface="ＭＳ Ｐゴシック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02C6EF1-F6D6-106E-3D70-7BA235793EA9}"/>
              </a:ext>
            </a:extLst>
          </p:cNvPr>
          <p:cNvGrpSpPr/>
          <p:nvPr/>
        </p:nvGrpSpPr>
        <p:grpSpPr>
          <a:xfrm>
            <a:off x="148856" y="1137327"/>
            <a:ext cx="9353161" cy="5046015"/>
            <a:chOff x="148856" y="1137327"/>
            <a:chExt cx="9353161" cy="5046015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1329482B-F88C-4B19-5B85-314DEA365B57}"/>
                </a:ext>
              </a:extLst>
            </p:cNvPr>
            <p:cNvSpPr/>
            <p:nvPr/>
          </p:nvSpPr>
          <p:spPr>
            <a:xfrm>
              <a:off x="403983" y="1137327"/>
              <a:ext cx="9098034" cy="5046015"/>
            </a:xfrm>
            <a:prstGeom prst="rect">
              <a:avLst/>
            </a:prstGeom>
            <a:noFill/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BB3F6397-76D6-0E59-7663-BAE4FFF4BE46}"/>
                </a:ext>
              </a:extLst>
            </p:cNvPr>
            <p:cNvSpPr/>
            <p:nvPr/>
          </p:nvSpPr>
          <p:spPr>
            <a:xfrm>
              <a:off x="148856" y="4571561"/>
              <a:ext cx="255127" cy="40631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8439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1">
            <a:extLst>
              <a:ext uri="{FF2B5EF4-FFF2-40B4-BE49-F238E27FC236}">
                <a16:creationId xmlns:a16="http://schemas.microsoft.com/office/drawing/2014/main" id="{D8A9B8DF-D495-5673-061B-A809FDB05EC5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  <a:cs typeface="Calibri"/>
              </a:rPr>
              <a:t>〇〇〇〇〇　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  <a:cs typeface="Calibri"/>
              </a:rPr>
              <a:t>目的別地図</a:t>
            </a:r>
            <a:r>
              <a:rPr lang="en-US" altLang="ja-JP" sz="1400">
                <a:latin typeface="ＭＳ Ｐゴシック"/>
                <a:ea typeface="ＭＳ Ｐゴシック"/>
                <a:cs typeface="Calibri"/>
              </a:rPr>
              <a:t>5</a:t>
            </a:r>
            <a:endParaRPr lang="en-US" sz="2400">
              <a:latin typeface="ＭＳ Ｐゴシック"/>
              <a:ea typeface="ＭＳ Ｐゴシック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04ADD65-CF91-EC22-8E71-1190A3FB93C4}"/>
              </a:ext>
            </a:extLst>
          </p:cNvPr>
          <p:cNvGrpSpPr/>
          <p:nvPr/>
        </p:nvGrpSpPr>
        <p:grpSpPr>
          <a:xfrm>
            <a:off x="148856" y="1137327"/>
            <a:ext cx="9353161" cy="5046015"/>
            <a:chOff x="148856" y="1137327"/>
            <a:chExt cx="9353161" cy="5046015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E76E5214-B1DE-CBD2-F5D4-EAC78929CAFF}"/>
                </a:ext>
              </a:extLst>
            </p:cNvPr>
            <p:cNvSpPr/>
            <p:nvPr/>
          </p:nvSpPr>
          <p:spPr>
            <a:xfrm>
              <a:off x="403983" y="1137327"/>
              <a:ext cx="9098034" cy="5046015"/>
            </a:xfrm>
            <a:prstGeom prst="rect">
              <a:avLst/>
            </a:prstGeom>
            <a:noFill/>
            <a:ln w="381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FABA212-A830-85C9-81B8-F685370CF5D1}"/>
                </a:ext>
              </a:extLst>
            </p:cNvPr>
            <p:cNvSpPr/>
            <p:nvPr/>
          </p:nvSpPr>
          <p:spPr>
            <a:xfrm>
              <a:off x="148856" y="4165242"/>
              <a:ext cx="255127" cy="406319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4498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1">
            <a:extLst>
              <a:ext uri="{FF2B5EF4-FFF2-40B4-BE49-F238E27FC236}">
                <a16:creationId xmlns:a16="http://schemas.microsoft.com/office/drawing/2014/main" id="{D8A9B8DF-D495-5673-061B-A809FDB05EC5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</a:rPr>
              <a:t>〇〇〇〇〇　</a:t>
            </a:r>
            <a:r>
              <a:rPr lang="en-US" altLang="ja-JP" sz="1400">
                <a:latin typeface="ＭＳ Ｐゴシック"/>
                <a:ea typeface="ＭＳ Ｐゴシック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</a:rPr>
              <a:t>重ねる地図</a:t>
            </a:r>
            <a:r>
              <a:rPr lang="en-US" altLang="ja-JP" sz="1400">
                <a:latin typeface="ＭＳ Ｐゴシック"/>
                <a:ea typeface="ＭＳ Ｐゴシック"/>
              </a:rPr>
              <a:t>1</a:t>
            </a:r>
            <a:endParaRPr lang="en-US" sz="24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953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1">
            <a:extLst>
              <a:ext uri="{FF2B5EF4-FFF2-40B4-BE49-F238E27FC236}">
                <a16:creationId xmlns:a16="http://schemas.microsoft.com/office/drawing/2014/main" id="{D8A9B8DF-D495-5673-061B-A809FDB05EC5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</a:rPr>
              <a:t>〇〇〇〇〇　</a:t>
            </a:r>
            <a:r>
              <a:rPr lang="en-US" altLang="ja-JP" sz="1400">
                <a:latin typeface="ＭＳ Ｐゴシック"/>
                <a:ea typeface="ＭＳ Ｐゴシック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</a:rPr>
              <a:t>重ねる地図</a:t>
            </a:r>
            <a:r>
              <a:rPr lang="en-US" altLang="ja-JP" sz="1400">
                <a:latin typeface="ＭＳ Ｐゴシック"/>
                <a:ea typeface="ＭＳ Ｐゴシック"/>
              </a:rPr>
              <a:t>2</a:t>
            </a:r>
            <a:endParaRPr lang="en-US" sz="24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32135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1">
            <a:extLst>
              <a:ext uri="{FF2B5EF4-FFF2-40B4-BE49-F238E27FC236}">
                <a16:creationId xmlns:a16="http://schemas.microsoft.com/office/drawing/2014/main" id="{D8A9B8DF-D495-5673-061B-A809FDB05EC5}"/>
              </a:ext>
            </a:extLst>
          </p:cNvPr>
          <p:cNvSpPr/>
          <p:nvPr/>
        </p:nvSpPr>
        <p:spPr>
          <a:xfrm>
            <a:off x="403984" y="278751"/>
            <a:ext cx="9101328" cy="6069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latin typeface="ＭＳ Ｐゴシック"/>
                <a:ea typeface="ＭＳ Ｐゴシック"/>
              </a:rPr>
              <a:t>〇〇〇〇〇　</a:t>
            </a:r>
            <a:r>
              <a:rPr lang="en-US" altLang="ja-JP" sz="1400">
                <a:latin typeface="ＭＳ Ｐゴシック"/>
                <a:ea typeface="ＭＳ Ｐゴシック"/>
              </a:rPr>
              <a:t>※</a:t>
            </a:r>
            <a:r>
              <a:rPr lang="ja-JP" altLang="en-US" sz="1400">
                <a:latin typeface="ＭＳ Ｐゴシック"/>
                <a:ea typeface="ＭＳ Ｐゴシック"/>
              </a:rPr>
              <a:t>重ねる地図</a:t>
            </a:r>
            <a:r>
              <a:rPr lang="en-US" altLang="ja-JP" sz="1400">
                <a:latin typeface="ＭＳ Ｐゴシック"/>
                <a:ea typeface="ＭＳ Ｐゴシック"/>
              </a:rPr>
              <a:t>3</a:t>
            </a:r>
            <a:endParaRPr lang="en-US" sz="24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97033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B256C8D-C352-4AFD-A981-2D01896F6252}"/>
</file>

<file path=customXml/itemProps2.xml><?xml version="1.0" encoding="utf-8"?>
<ds:datastoreItem xmlns:ds="http://schemas.openxmlformats.org/officeDocument/2006/customXml" ds:itemID="{1A20518D-20BA-4EE6-BBD0-30BEEDA0C9E6}"/>
</file>

<file path=customXml/itemProps3.xml><?xml version="1.0" encoding="utf-8"?>
<ds:datastoreItem xmlns:ds="http://schemas.openxmlformats.org/officeDocument/2006/customXml" ds:itemID="{E02AD2FF-96C9-488C-83B1-82779B23366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45</Words>
  <Application>Microsoft Office PowerPoint</Application>
  <PresentationFormat>A4 210 x 297 mm</PresentationFormat>
  <Paragraphs>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Meiryo UI</vt:lpstr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2_Office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2025-07-15T09:26:46Z</dcterms:created>
  <dcterms:modified xsi:type="dcterms:W3CDTF">2025-07-15T09:26:50Z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