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app.xml" ContentType="application/vnd.openxmlformats-officedocument.extended-properties+xml"/>
  <Override PartName="/ppt/metadata" ContentType="application/binary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76" r:id="rId2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800">
          <p15:clr>
            <a:srgbClr val="A4A3A4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4" roundtripDataSignature="AMtx7mhZWdCA2koWvNlg+SWC+6GZDjDYj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3DC"/>
    <a:srgbClr val="FFC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9532D1-89C1-43DB-8FBB-25F931692B5D}" v="4" dt="2025-06-13T04:35:22.103"/>
    <p1510:client id="{6696414A-C368-4980-850E-70DBCB6E200E}" v="159" dt="2025-06-13T01:07:47.305"/>
    <p1510:client id="{DABE3EEF-732E-4141-A044-A3A8064FC4C6}" v="11" dt="2025-06-13T08:40:54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2880"/>
        <p:guide orient="horz" pos="180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21" Type="http://schemas.openxmlformats.org/officeDocument/2006/relationships/customXml" Target="../customXml/item2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9" Type="http://schemas.microsoft.com/office/2015/10/relationships/revisionInfo" Target="revisionInfo.xml"/><Relationship Id="rId14" Type="http://customschemas.google.com/relationships/presentationmetadata" Target="metadata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38862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body" idx="2"/>
          </p:nvPr>
        </p:nvSpPr>
        <p:spPr>
          <a:xfrm>
            <a:off x="4629150" y="1521354"/>
            <a:ext cx="38862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body" idx="2"/>
          </p:nvPr>
        </p:nvSpPr>
        <p:spPr>
          <a:xfrm>
            <a:off x="629842" y="2087563"/>
            <a:ext cx="3868340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body" idx="3"/>
          </p:nvPr>
        </p:nvSpPr>
        <p:spPr>
          <a:xfrm>
            <a:off x="4629150" y="1400969"/>
            <a:ext cx="3887391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body" idx="4"/>
          </p:nvPr>
        </p:nvSpPr>
        <p:spPr>
          <a:xfrm>
            <a:off x="4629150" y="2087563"/>
            <a:ext cx="3887391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body" idx="2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 txBox="1"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4"/>
          <p:cNvSpPr>
            <a:spLocks noGrp="1"/>
          </p:cNvSpPr>
          <p:nvPr>
            <p:ph type="pic" idx="2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24"/>
          <p:cNvSpPr txBox="1">
            <a:spLocks noGrp="1"/>
          </p:cNvSpPr>
          <p:nvPr>
            <p:ph type="body" idx="1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05" name="Google Shape;105;p24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4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4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1"/>
          </p:nvPr>
        </p:nvSpPr>
        <p:spPr>
          <a:xfrm rot="5400000">
            <a:off x="2758943" y="-608938"/>
            <a:ext cx="3626115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5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5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6"/>
          <p:cNvSpPr txBox="1">
            <a:spLocks noGrp="1"/>
          </p:cNvSpPr>
          <p:nvPr>
            <p:ph type="title"/>
          </p:nvPr>
        </p:nvSpPr>
        <p:spPr>
          <a:xfrm rot="5400000">
            <a:off x="5107913" y="1740033"/>
            <a:ext cx="484319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6"/>
          <p:cNvSpPr txBox="1">
            <a:spLocks noGrp="1"/>
          </p:cNvSpPr>
          <p:nvPr>
            <p:ph type="body" idx="1"/>
          </p:nvPr>
        </p:nvSpPr>
        <p:spPr>
          <a:xfrm rot="5400000">
            <a:off x="1107413" y="-174492"/>
            <a:ext cx="484319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26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6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6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B9338843-6DA2-82F0-AED9-C3BABF202BD5}"/>
              </a:ext>
            </a:extLst>
          </p:cNvPr>
          <p:cNvGrpSpPr/>
          <p:nvPr userDrawn="1"/>
        </p:nvGrpSpPr>
        <p:grpSpPr>
          <a:xfrm>
            <a:off x="1706880" y="797230"/>
            <a:ext cx="4739640" cy="4917770"/>
            <a:chOff x="1706880" y="797230"/>
            <a:chExt cx="4739640" cy="491777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FB53291-2665-6591-542F-86AC8AD9F401}"/>
                </a:ext>
              </a:extLst>
            </p:cNvPr>
            <p:cNvSpPr/>
            <p:nvPr/>
          </p:nvSpPr>
          <p:spPr>
            <a:xfrm>
              <a:off x="1706880" y="3822120"/>
              <a:ext cx="4739640" cy="1892880"/>
            </a:xfrm>
            <a:prstGeom prst="rect">
              <a:avLst/>
            </a:prstGeom>
            <a:solidFill>
              <a:schemeClr val="accent2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 descr="ホイール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02A8AF51-EC9D-6E26-3109-CA3D739FE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9820" y="797230"/>
              <a:ext cx="3994034" cy="4658690"/>
            </a:xfrm>
            <a:prstGeom prst="rect">
              <a:avLst/>
            </a:prstGeom>
          </p:spPr>
        </p:pic>
        <p:pic>
          <p:nvPicPr>
            <p:cNvPr id="12" name="図 11" descr="長い, 暗い, 光, 花火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4C18E7AF-19D5-1B11-53DA-4B587E281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01350" y="1150665"/>
              <a:ext cx="2407702" cy="4071936"/>
            </a:xfrm>
            <a:prstGeom prst="rect">
              <a:avLst/>
            </a:prstGeom>
          </p:spPr>
        </p:pic>
        <p:pic>
          <p:nvPicPr>
            <p:cNvPr id="13" name="図 12" descr="概略図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FA45CD25-B35E-578F-BA34-87B2654E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04094" y="1148802"/>
              <a:ext cx="2389717" cy="41361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665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61" r:id="rId4"/>
    <p:sldLayoutId id="2147483662" r:id="rId5"/>
    <p:sldLayoutId id="2147483663" r:id="rId6"/>
    <p:sldLayoutId id="2147483664" r:id="rId7"/>
    <p:sldLayoutId id="214748366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107FAA2-4B51-CD60-63E2-F945B6B33CBC}"/>
              </a:ext>
            </a:extLst>
          </p:cNvPr>
          <p:cNvSpPr txBox="1"/>
          <p:nvPr/>
        </p:nvSpPr>
        <p:spPr>
          <a:xfrm>
            <a:off x="7777334" y="1573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日光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D8EC1FA-6460-7415-1231-35CAFCD60843}"/>
              </a:ext>
            </a:extLst>
          </p:cNvPr>
          <p:cNvSpPr txBox="1"/>
          <p:nvPr/>
        </p:nvSpPr>
        <p:spPr>
          <a:xfrm>
            <a:off x="7777334" y="58553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二酸化炭素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73C777-D899-31A5-2C7E-0353A0C2A2F5}"/>
              </a:ext>
            </a:extLst>
          </p:cNvPr>
          <p:cNvSpPr txBox="1"/>
          <p:nvPr/>
        </p:nvSpPr>
        <p:spPr>
          <a:xfrm>
            <a:off x="7777334" y="893313"/>
            <a:ext cx="703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酸素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350C2DC-03DE-5D07-882E-56196A743BBF}"/>
              </a:ext>
            </a:extLst>
          </p:cNvPr>
          <p:cNvSpPr txBox="1"/>
          <p:nvPr/>
        </p:nvSpPr>
        <p:spPr>
          <a:xfrm>
            <a:off x="7777334" y="12010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水蒸気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84D2FF6-CBA3-DB3B-661D-D66903E44386}"/>
              </a:ext>
            </a:extLst>
          </p:cNvPr>
          <p:cNvSpPr txBox="1"/>
          <p:nvPr/>
        </p:nvSpPr>
        <p:spPr>
          <a:xfrm>
            <a:off x="7777334" y="150886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水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2D7386C-4EBB-E166-6BCF-37DC28976AE0}"/>
              </a:ext>
            </a:extLst>
          </p:cNvPr>
          <p:cNvSpPr txBox="1"/>
          <p:nvPr/>
        </p:nvSpPr>
        <p:spPr>
          <a:xfrm>
            <a:off x="7777334" y="18166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養分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47C6555-4178-65E9-A7AB-782D08FEFB0C}"/>
              </a:ext>
            </a:extLst>
          </p:cNvPr>
          <p:cNvSpPr txBox="1"/>
          <p:nvPr/>
        </p:nvSpPr>
        <p:spPr>
          <a:xfrm>
            <a:off x="7777334" y="2124421"/>
            <a:ext cx="1216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デンプン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09E2531-BD16-F6DF-C3A7-289D6632E2DB}"/>
              </a:ext>
            </a:extLst>
          </p:cNvPr>
          <p:cNvSpPr txBox="1"/>
          <p:nvPr/>
        </p:nvSpPr>
        <p:spPr>
          <a:xfrm>
            <a:off x="7777334" y="2516018"/>
            <a:ext cx="612286" cy="276999"/>
          </a:xfrm>
          <a:prstGeom prst="borderCallout1">
            <a:avLst>
              <a:gd name="adj1" fmla="val 45984"/>
              <a:gd name="adj2" fmla="val 1623"/>
              <a:gd name="adj3" fmla="val 45653"/>
              <a:gd name="adj4" fmla="val -52024"/>
            </a:avLst>
          </a:prstGeom>
          <a:solidFill>
            <a:srgbClr val="FFC200"/>
          </a:solidFill>
          <a:ln w="12700">
            <a:solidFill>
              <a:srgbClr val="FFC200"/>
            </a:solidFill>
          </a:ln>
        </p:spPr>
        <p:txBody>
          <a:bodyPr wrap="square" tIns="0" bIns="0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管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412DDD1-A2D0-633D-16DA-C99A95EF8912}"/>
              </a:ext>
            </a:extLst>
          </p:cNvPr>
          <p:cNvSpPr txBox="1"/>
          <p:nvPr/>
        </p:nvSpPr>
        <p:spPr>
          <a:xfrm>
            <a:off x="7777334" y="2823795"/>
            <a:ext cx="612286" cy="276999"/>
          </a:xfrm>
          <a:prstGeom prst="borderCallout1">
            <a:avLst>
              <a:gd name="adj1" fmla="val 45984"/>
              <a:gd name="adj2" fmla="val 1623"/>
              <a:gd name="adj3" fmla="val 45653"/>
              <a:gd name="adj4" fmla="val -52024"/>
            </a:avLst>
          </a:prstGeom>
          <a:solidFill>
            <a:srgbClr val="0FA3DC"/>
          </a:solidFill>
          <a:ln w="12700">
            <a:solidFill>
              <a:srgbClr val="0FA3DC"/>
            </a:solidFill>
          </a:ln>
        </p:spPr>
        <p:txBody>
          <a:bodyPr wrap="square" tIns="0" bIns="0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管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054D8685-A12D-CB1F-427F-384EB52B5BDF}"/>
              </a:ext>
            </a:extLst>
          </p:cNvPr>
          <p:cNvCxnSpPr>
            <a:cxnSpLocks/>
          </p:cNvCxnSpPr>
          <p:nvPr/>
        </p:nvCxnSpPr>
        <p:spPr>
          <a:xfrm flipH="1">
            <a:off x="6655443" y="355447"/>
            <a:ext cx="1121890" cy="0"/>
          </a:xfrm>
          <a:prstGeom prst="straightConnector1">
            <a:avLst/>
          </a:prstGeom>
          <a:ln w="127000">
            <a:solidFill>
              <a:schemeClr val="accent4">
                <a:lumMod val="60000"/>
                <a:lumOff val="40000"/>
                <a:alpha val="7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EB2CB8DF-AA45-AB63-4DC8-4AC54BC45325}"/>
              </a:ext>
            </a:extLst>
          </p:cNvPr>
          <p:cNvCxnSpPr>
            <a:cxnSpLocks/>
          </p:cNvCxnSpPr>
          <p:nvPr/>
        </p:nvCxnSpPr>
        <p:spPr>
          <a:xfrm flipH="1">
            <a:off x="7419184" y="777524"/>
            <a:ext cx="3581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AB80005A-19EF-23D7-0607-380178F0B666}"/>
              </a:ext>
            </a:extLst>
          </p:cNvPr>
          <p:cNvCxnSpPr>
            <a:cxnSpLocks/>
          </p:cNvCxnSpPr>
          <p:nvPr/>
        </p:nvCxnSpPr>
        <p:spPr>
          <a:xfrm flipH="1">
            <a:off x="7419184" y="1085301"/>
            <a:ext cx="358150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17B80772-0544-E670-86E9-CB0A827F98C3}"/>
              </a:ext>
            </a:extLst>
          </p:cNvPr>
          <p:cNvCxnSpPr>
            <a:cxnSpLocks/>
          </p:cNvCxnSpPr>
          <p:nvPr/>
        </p:nvCxnSpPr>
        <p:spPr>
          <a:xfrm flipH="1">
            <a:off x="7419184" y="1393078"/>
            <a:ext cx="358150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BEA6A91A-6F01-B828-226D-944134C3FCD2}"/>
              </a:ext>
            </a:extLst>
          </p:cNvPr>
          <p:cNvCxnSpPr>
            <a:cxnSpLocks/>
          </p:cNvCxnSpPr>
          <p:nvPr/>
        </p:nvCxnSpPr>
        <p:spPr>
          <a:xfrm flipH="1">
            <a:off x="7419184" y="1716095"/>
            <a:ext cx="358150" cy="0"/>
          </a:xfrm>
          <a:prstGeom prst="straightConnector1">
            <a:avLst/>
          </a:prstGeom>
          <a:ln w="31750" cap="rnd">
            <a:solidFill>
              <a:srgbClr val="0070C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0DCE5FE1-2F26-E74F-119D-452F8BB06B7A}"/>
              </a:ext>
            </a:extLst>
          </p:cNvPr>
          <p:cNvCxnSpPr>
            <a:cxnSpLocks/>
          </p:cNvCxnSpPr>
          <p:nvPr/>
        </p:nvCxnSpPr>
        <p:spPr>
          <a:xfrm flipH="1">
            <a:off x="7419184" y="2010227"/>
            <a:ext cx="358150" cy="0"/>
          </a:xfrm>
          <a:prstGeom prst="straightConnector1">
            <a:avLst/>
          </a:prstGeom>
          <a:ln w="31750" cap="rnd">
            <a:solidFill>
              <a:schemeClr val="accent4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7C4C05C-BEE4-086F-1446-3EC79B4AFE2A}"/>
              </a:ext>
            </a:extLst>
          </p:cNvPr>
          <p:cNvSpPr/>
          <p:nvPr/>
        </p:nvSpPr>
        <p:spPr>
          <a:xfrm>
            <a:off x="7807813" y="3248723"/>
            <a:ext cx="962807" cy="6527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+mn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0DFAA05-5E18-C433-C5CF-B2768E84A98F}"/>
              </a:ext>
            </a:extLst>
          </p:cNvPr>
          <p:cNvSpPr txBox="1"/>
          <p:nvPr/>
        </p:nvSpPr>
        <p:spPr>
          <a:xfrm>
            <a:off x="7480154" y="3160705"/>
            <a:ext cx="87716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800" b="1">
                <a:latin typeface="+mn-ea"/>
                <a:ea typeface="+mn-ea"/>
              </a:rPr>
              <a:t>光合成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6280C4C-D18A-44C4-7A11-41806DA72A12}"/>
              </a:ext>
            </a:extLst>
          </p:cNvPr>
          <p:cNvSpPr/>
          <p:nvPr/>
        </p:nvSpPr>
        <p:spPr>
          <a:xfrm>
            <a:off x="7807813" y="4098481"/>
            <a:ext cx="962807" cy="6527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+mn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005D3C7-8251-2B0B-E3E8-DBA294A0E068}"/>
              </a:ext>
            </a:extLst>
          </p:cNvPr>
          <p:cNvSpPr txBox="1"/>
          <p:nvPr/>
        </p:nvSpPr>
        <p:spPr>
          <a:xfrm>
            <a:off x="7480154" y="4026001"/>
            <a:ext cx="64633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800" b="1">
                <a:latin typeface="+mn-ea"/>
                <a:ea typeface="+mn-ea"/>
              </a:rPr>
              <a:t>呼吸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5A23F9B-1005-8570-73F9-53A878F10817}"/>
              </a:ext>
            </a:extLst>
          </p:cNvPr>
          <p:cNvSpPr/>
          <p:nvPr/>
        </p:nvSpPr>
        <p:spPr>
          <a:xfrm>
            <a:off x="7807813" y="4969257"/>
            <a:ext cx="962807" cy="6527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+mn-ea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90C5070-6295-A8A8-6204-E5B1B8FEA558}"/>
              </a:ext>
            </a:extLst>
          </p:cNvPr>
          <p:cNvSpPr txBox="1"/>
          <p:nvPr/>
        </p:nvSpPr>
        <p:spPr>
          <a:xfrm>
            <a:off x="7480154" y="4875758"/>
            <a:ext cx="64633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800" b="1">
                <a:latin typeface="+mn-ea"/>
                <a:ea typeface="+mn-ea"/>
              </a:rPr>
              <a:t>蒸散</a:t>
            </a:r>
          </a:p>
        </p:txBody>
      </p:sp>
    </p:spTree>
    <p:extLst>
      <p:ext uri="{BB962C8B-B14F-4D97-AF65-F5344CB8AC3E}">
        <p14:creationId xmlns:p14="http://schemas.microsoft.com/office/powerpoint/2010/main" val="22572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2CC9F24-0E4A-493D-BE4C-886515C4DEF8}"/>
</file>

<file path=customXml/itemProps2.xml><?xml version="1.0" encoding="utf-8"?>
<ds:datastoreItem xmlns:ds="http://schemas.openxmlformats.org/officeDocument/2006/customXml" ds:itemID="{E7FA6B06-46CD-4BE3-ACEA-2E995D6FFD76}"/>
</file>

<file path=customXml/itemProps3.xml><?xml version="1.0" encoding="utf-8"?>
<ds:datastoreItem xmlns:ds="http://schemas.openxmlformats.org/officeDocument/2006/customXml" ds:itemID="{6FF6EACA-7E65-45BC-9BE1-1A732B945D3E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(16:10)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2025-06-13T08:40:54Z</dcterms:created>
  <dcterms:modified xsi:type="dcterms:W3CDTF">2025-06-13T08:40:57Z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