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app.xml" ContentType="application/vnd.openxmlformats-officedocument.extended-properties+xml"/>
  <Override PartName="/ppt/metadata" ContentType="application/binary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77" r:id="rId2"/>
    <p:sldId id="278" r:id="rId3"/>
    <p:sldId id="279" r:id="rId4"/>
    <p:sldId id="280" r:id="rId5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800">
          <p15:clr>
            <a:srgbClr val="A4A3A4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4" roundtripDataSignature="AMtx7mhZWdCA2koWvNlg+SWC+6GZDjDY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C"/>
    <a:srgbClr val="FF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DE2036-E112-4676-A52F-A781C2F6169E}" v="3" dt="2025-06-13T04:39:26.927"/>
    <p1510:client id="{DEC50506-370C-40B2-A2C4-831C04B148C2}" v="5" dt="2025-06-13T00:37:10.087"/>
    <p1510:client id="{F2546894-765B-4A9E-9078-BC19D5165DFB}" v="3" dt="2025-06-13T08:41:3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2880"/>
        <p:guide orient="horz" pos="180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14" Type="http://customschemas.google.com/relationships/presentationmetadata" Target="metadata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植物・師管・道管・地面のグループ化画像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1931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1" lang="ja-JP" altLang="en-US"/>
              <a:t>植物・道管・地面のグループ化画像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278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1" lang="ja-JP" altLang="en-US"/>
              <a:t>植物・師管・地面のグループ化画像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5985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1" lang="ja-JP" altLang="en-US"/>
              <a:t>植物・地面のグループ化画像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8658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body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body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>
            <a:spLocks noGrp="1"/>
          </p:cNvSpPr>
          <p:nvPr>
            <p:ph type="pic" idx="2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4"/>
          <p:cNvSpPr txBox="1">
            <a:spLocks noGrp="1"/>
          </p:cNvSpPr>
          <p:nvPr>
            <p:ph type="body" idx="1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 rot="5400000">
            <a:off x="2758943" y="-608938"/>
            <a:ext cx="3626115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"/>
          <p:cNvSpPr txBox="1">
            <a:spLocks noGrp="1"/>
          </p:cNvSpPr>
          <p:nvPr>
            <p:ph type="title"/>
          </p:nvPr>
        </p:nvSpPr>
        <p:spPr>
          <a:xfrm rot="5400000">
            <a:off x="5107913" y="1740033"/>
            <a:ext cx="484319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6"/>
          <p:cNvSpPr txBox="1">
            <a:spLocks noGrp="1"/>
          </p:cNvSpPr>
          <p:nvPr>
            <p:ph type="body" idx="1"/>
          </p:nvPr>
        </p:nvSpPr>
        <p:spPr>
          <a:xfrm rot="5400000">
            <a:off x="1107413" y="-174492"/>
            <a:ext cx="484319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6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6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6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65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DDA940-14B1-E7B7-A00C-9D6B40973706}"/>
              </a:ext>
            </a:extLst>
          </p:cNvPr>
          <p:cNvGrpSpPr/>
          <p:nvPr/>
        </p:nvGrpSpPr>
        <p:grpSpPr>
          <a:xfrm>
            <a:off x="1706880" y="797230"/>
            <a:ext cx="4739640" cy="4917770"/>
            <a:chOff x="1706880" y="797230"/>
            <a:chExt cx="4739640" cy="491777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FB53291-2665-6591-542F-86AC8AD9F401}"/>
                </a:ext>
              </a:extLst>
            </p:cNvPr>
            <p:cNvSpPr/>
            <p:nvPr/>
          </p:nvSpPr>
          <p:spPr>
            <a:xfrm>
              <a:off x="1706880" y="3822120"/>
              <a:ext cx="4739640" cy="1892880"/>
            </a:xfrm>
            <a:prstGeom prst="rect">
              <a:avLst/>
            </a:pr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 descr="ホイー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02A8AF51-EC9D-6E26-3109-CA3D739FE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9820" y="797230"/>
              <a:ext cx="3994034" cy="4658690"/>
            </a:xfrm>
            <a:prstGeom prst="rect">
              <a:avLst/>
            </a:prstGeom>
          </p:spPr>
        </p:pic>
        <p:pic>
          <p:nvPicPr>
            <p:cNvPr id="12" name="図 11" descr="長い, 暗い, 光, 花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4C18E7AF-19D5-1B11-53DA-4B587E281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01350" y="1150665"/>
              <a:ext cx="2407702" cy="4071936"/>
            </a:xfrm>
            <a:prstGeom prst="rect">
              <a:avLst/>
            </a:prstGeom>
          </p:spPr>
        </p:pic>
        <p:pic>
          <p:nvPicPr>
            <p:cNvPr id="13" name="図 12" descr="概略図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FA45CD25-B35E-578F-BA34-87B2654E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04094" y="1148802"/>
              <a:ext cx="2389717" cy="41361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422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842F51C-DF4C-E9DD-9793-212C4E842212}"/>
              </a:ext>
            </a:extLst>
          </p:cNvPr>
          <p:cNvGrpSpPr/>
          <p:nvPr/>
        </p:nvGrpSpPr>
        <p:grpSpPr>
          <a:xfrm>
            <a:off x="1706880" y="797230"/>
            <a:ext cx="4739640" cy="4917770"/>
            <a:chOff x="1706880" y="797230"/>
            <a:chExt cx="4739640" cy="491777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FB53291-2665-6591-542F-86AC8AD9F401}"/>
                </a:ext>
              </a:extLst>
            </p:cNvPr>
            <p:cNvSpPr/>
            <p:nvPr/>
          </p:nvSpPr>
          <p:spPr>
            <a:xfrm>
              <a:off x="1706880" y="3822120"/>
              <a:ext cx="4739640" cy="1892880"/>
            </a:xfrm>
            <a:prstGeom prst="rect">
              <a:avLst/>
            </a:pr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 descr="ホイー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02A8AF51-EC9D-6E26-3109-CA3D739FE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9820" y="797230"/>
              <a:ext cx="3994034" cy="4658690"/>
            </a:xfrm>
            <a:prstGeom prst="rect">
              <a:avLst/>
            </a:prstGeom>
          </p:spPr>
        </p:pic>
        <p:pic>
          <p:nvPicPr>
            <p:cNvPr id="13" name="図 12" descr="概略図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FA45CD25-B35E-578F-BA34-87B2654E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04094" y="1148802"/>
              <a:ext cx="2389717" cy="41361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1173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2DB2E4-F28D-C230-1AC5-18EDB8CB0F7F}"/>
              </a:ext>
            </a:extLst>
          </p:cNvPr>
          <p:cNvGrpSpPr/>
          <p:nvPr/>
        </p:nvGrpSpPr>
        <p:grpSpPr>
          <a:xfrm>
            <a:off x="1706880" y="797230"/>
            <a:ext cx="4739640" cy="4917770"/>
            <a:chOff x="1706880" y="797230"/>
            <a:chExt cx="4739640" cy="491777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FB53291-2665-6591-542F-86AC8AD9F401}"/>
                </a:ext>
              </a:extLst>
            </p:cNvPr>
            <p:cNvSpPr/>
            <p:nvPr/>
          </p:nvSpPr>
          <p:spPr>
            <a:xfrm>
              <a:off x="1706880" y="3822120"/>
              <a:ext cx="4739640" cy="1892880"/>
            </a:xfrm>
            <a:prstGeom prst="rect">
              <a:avLst/>
            </a:pr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 descr="ホイー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02A8AF51-EC9D-6E26-3109-CA3D739FE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9820" y="797230"/>
              <a:ext cx="3994034" cy="4658690"/>
            </a:xfrm>
            <a:prstGeom prst="rect">
              <a:avLst/>
            </a:prstGeom>
          </p:spPr>
        </p:pic>
        <p:pic>
          <p:nvPicPr>
            <p:cNvPr id="12" name="図 11" descr="長い, 暗い, 光, 花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4C18E7AF-19D5-1B11-53DA-4B587E281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01350" y="1150665"/>
              <a:ext cx="2407702" cy="40719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290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B53291-2665-6591-542F-86AC8AD9F401}"/>
              </a:ext>
            </a:extLst>
          </p:cNvPr>
          <p:cNvSpPr/>
          <p:nvPr/>
        </p:nvSpPr>
        <p:spPr>
          <a:xfrm>
            <a:off x="1706880" y="3822120"/>
            <a:ext cx="4739640" cy="1892880"/>
          </a:xfrm>
          <a:prstGeom prst="rect">
            <a:avLst/>
          </a:prstGeom>
          <a:solidFill>
            <a:schemeClr val="accent2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ホイール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2A8AF51-EC9D-6E26-3109-CA3D739FE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820" y="797230"/>
            <a:ext cx="3994034" cy="465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34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B309BBA-51E5-40FB-8109-E6A7ECE2FA77}"/>
</file>

<file path=customXml/itemProps2.xml><?xml version="1.0" encoding="utf-8"?>
<ds:datastoreItem xmlns:ds="http://schemas.openxmlformats.org/officeDocument/2006/customXml" ds:itemID="{D11C59D4-E240-4ECA-80DB-E818E59FB792}"/>
</file>

<file path=customXml/itemProps3.xml><?xml version="1.0" encoding="utf-8"?>
<ds:datastoreItem xmlns:ds="http://schemas.openxmlformats.org/officeDocument/2006/customXml" ds:itemID="{154E2CBC-F963-41C6-BC73-D7A3F4250FE0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(16:10)</PresentationFormat>
  <Slides>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2025-06-13T08:41:34Z</dcterms:created>
  <dcterms:modified xsi:type="dcterms:W3CDTF">2025-06-13T08:41:42Z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