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8" r:id="rId2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F4FD8D4-1203-4B38-90A7-21A3387ADCD1}" v="3" dt="2025-06-11T08:03:58.23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21" d="100"/>
          <a:sy n="121" d="100"/>
        </p:scale>
        <p:origin x="104" y="7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3.xml"/><Relationship Id="rId5" Type="http://schemas.openxmlformats.org/officeDocument/2006/relationships/viewProps" Target="viewProp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「入力できます」のカードは、</a:t>
            </a:r>
            <a:r>
              <a:rPr kumimoji="1" lang="en-US" altLang="ja-JP" dirty="0"/>
              <a:t>10</a:t>
            </a:r>
            <a:r>
              <a:rPr kumimoji="1" lang="ja-JP" altLang="en-US" dirty="0"/>
              <a:t>枚重ねています。</a:t>
            </a:r>
          </a:p>
        </p:txBody>
      </p:sp>
    </p:spTree>
    <p:extLst>
      <p:ext uri="{BB962C8B-B14F-4D97-AF65-F5344CB8AC3E}">
        <p14:creationId xmlns:p14="http://schemas.microsoft.com/office/powerpoint/2010/main" val="42062926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2F72D669-1017-19BD-FDF8-C756CEC1F67E}"/>
              </a:ext>
            </a:extLst>
          </p:cNvPr>
          <p:cNvSpPr txBox="1"/>
          <p:nvPr/>
        </p:nvSpPr>
        <p:spPr>
          <a:xfrm>
            <a:off x="3710226" y="194633"/>
            <a:ext cx="172354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/>
              <a:t>精神の自由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D837DA70-F574-66C2-7509-7DB08E085F5B}"/>
              </a:ext>
            </a:extLst>
          </p:cNvPr>
          <p:cNvGrpSpPr/>
          <p:nvPr/>
        </p:nvGrpSpPr>
        <p:grpSpPr>
          <a:xfrm>
            <a:off x="1608077" y="1375426"/>
            <a:ext cx="5927847" cy="3439977"/>
            <a:chOff x="1608077" y="1375426"/>
            <a:chExt cx="5927847" cy="3439977"/>
          </a:xfrm>
        </p:grpSpPr>
        <p:cxnSp>
          <p:nvCxnSpPr>
            <p:cNvPr id="4" name="直線コネクタ 3">
              <a:extLst>
                <a:ext uri="{FF2B5EF4-FFF2-40B4-BE49-F238E27FC236}">
                  <a16:creationId xmlns:a16="http://schemas.microsoft.com/office/drawing/2014/main" id="{78394A44-A9C6-C798-75B1-653AFDFAC14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582517" y="1375426"/>
              <a:ext cx="2953407" cy="1288946"/>
            </a:xfrm>
            <a:prstGeom prst="line">
              <a:avLst/>
            </a:prstGeom>
            <a:ln w="571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" name="直線コネクタ 4">
              <a:extLst>
                <a:ext uri="{FF2B5EF4-FFF2-40B4-BE49-F238E27FC236}">
                  <a16:creationId xmlns:a16="http://schemas.microsoft.com/office/drawing/2014/main" id="{D8D03064-8F7F-00E1-A5A1-75A8BB09506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575939" y="2638060"/>
              <a:ext cx="0" cy="2177343"/>
            </a:xfrm>
            <a:prstGeom prst="line">
              <a:avLst/>
            </a:prstGeom>
            <a:ln w="571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コネクタ 7">
              <a:extLst>
                <a:ext uri="{FF2B5EF4-FFF2-40B4-BE49-F238E27FC236}">
                  <a16:creationId xmlns:a16="http://schemas.microsoft.com/office/drawing/2014/main" id="{7E0CF148-A2C9-71BB-DC83-46506E50B84E}"/>
                </a:ext>
              </a:extLst>
            </p:cNvPr>
            <p:cNvCxnSpPr>
              <a:cxnSpLocks/>
            </p:cNvCxnSpPr>
            <p:nvPr/>
          </p:nvCxnSpPr>
          <p:spPr>
            <a:xfrm>
              <a:off x="1608077" y="1375426"/>
              <a:ext cx="2953407" cy="1288946"/>
            </a:xfrm>
            <a:prstGeom prst="line">
              <a:avLst/>
            </a:prstGeom>
            <a:ln w="571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D4731C03-E257-5663-C577-B5251D0BF2F3}"/>
              </a:ext>
            </a:extLst>
          </p:cNvPr>
          <p:cNvSpPr/>
          <p:nvPr/>
        </p:nvSpPr>
        <p:spPr>
          <a:xfrm>
            <a:off x="3920365" y="2352018"/>
            <a:ext cx="1324303" cy="43946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>
                <a:solidFill>
                  <a:schemeClr val="tx1"/>
                </a:solidFill>
              </a:rPr>
              <a:t>自由権</a:t>
            </a:r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3ECDFC48-F372-EE9A-C1B3-2DAEC771BCB5}"/>
              </a:ext>
            </a:extLst>
          </p:cNvPr>
          <p:cNvSpPr txBox="1"/>
          <p:nvPr/>
        </p:nvSpPr>
        <p:spPr>
          <a:xfrm>
            <a:off x="1093226" y="1850763"/>
            <a:ext cx="17235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400"/>
              <a:t>経済活動の</a:t>
            </a:r>
            <a:endParaRPr kumimoji="1" lang="en-US" altLang="ja-JP" sz="2400"/>
          </a:p>
          <a:p>
            <a:pPr algn="ctr"/>
            <a:r>
              <a:rPr kumimoji="1" lang="ja-JP" altLang="en-US" sz="2400"/>
              <a:t>自由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5C207B2B-7081-BF63-BEAA-82AD669268E3}"/>
              </a:ext>
            </a:extLst>
          </p:cNvPr>
          <p:cNvSpPr txBox="1"/>
          <p:nvPr/>
        </p:nvSpPr>
        <p:spPr>
          <a:xfrm>
            <a:off x="6327224" y="1850763"/>
            <a:ext cx="172355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400"/>
              <a:t>身体の自由</a:t>
            </a:r>
          </a:p>
        </p:txBody>
      </p:sp>
      <p:sp>
        <p:nvSpPr>
          <p:cNvPr id="3" name="テキスト ボックス 22">
            <a:extLst>
              <a:ext uri="{FF2B5EF4-FFF2-40B4-BE49-F238E27FC236}">
                <a16:creationId xmlns:a16="http://schemas.microsoft.com/office/drawing/2014/main" id="{B80EF63C-4BEA-D5C9-4C19-0B42D40B4431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2" name="テキスト ボックス 22">
            <a:extLst>
              <a:ext uri="{FF2B5EF4-FFF2-40B4-BE49-F238E27FC236}">
                <a16:creationId xmlns:a16="http://schemas.microsoft.com/office/drawing/2014/main" id="{0CF8E6D5-B2E6-C79C-AB62-774504E40ED8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9" name="テキスト ボックス 22">
            <a:extLst>
              <a:ext uri="{FF2B5EF4-FFF2-40B4-BE49-F238E27FC236}">
                <a16:creationId xmlns:a16="http://schemas.microsoft.com/office/drawing/2014/main" id="{E32112BB-876F-BE52-1F3B-BDE8190B2848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2" name="テキスト ボックス 22">
            <a:extLst>
              <a:ext uri="{FF2B5EF4-FFF2-40B4-BE49-F238E27FC236}">
                <a16:creationId xmlns:a16="http://schemas.microsoft.com/office/drawing/2014/main" id="{E357F11B-5A64-D430-01D1-23959DCFF55A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3" name="テキスト ボックス 22">
            <a:extLst>
              <a:ext uri="{FF2B5EF4-FFF2-40B4-BE49-F238E27FC236}">
                <a16:creationId xmlns:a16="http://schemas.microsoft.com/office/drawing/2014/main" id="{136308D0-2FB7-2327-130B-2FAFB0DE3514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4" name="テキスト ボックス 22">
            <a:extLst>
              <a:ext uri="{FF2B5EF4-FFF2-40B4-BE49-F238E27FC236}">
                <a16:creationId xmlns:a16="http://schemas.microsoft.com/office/drawing/2014/main" id="{77E253FB-328F-3F8D-3F07-BD84A175C1B9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5" name="テキスト ボックス 22">
            <a:extLst>
              <a:ext uri="{FF2B5EF4-FFF2-40B4-BE49-F238E27FC236}">
                <a16:creationId xmlns:a16="http://schemas.microsoft.com/office/drawing/2014/main" id="{0D69CD57-6A8B-3112-4C9C-BA49FF3C403C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6" name="テキスト ボックス 22">
            <a:extLst>
              <a:ext uri="{FF2B5EF4-FFF2-40B4-BE49-F238E27FC236}">
                <a16:creationId xmlns:a16="http://schemas.microsoft.com/office/drawing/2014/main" id="{C43E979F-1EEE-5BC2-BE9E-F3606D3E755D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7" name="テキスト ボックス 22">
            <a:extLst>
              <a:ext uri="{FF2B5EF4-FFF2-40B4-BE49-F238E27FC236}">
                <a16:creationId xmlns:a16="http://schemas.microsoft.com/office/drawing/2014/main" id="{7AE1AD28-BC86-185B-3F3F-2577E6E3765C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8" name="テキスト ボックス 22">
            <a:extLst>
              <a:ext uri="{FF2B5EF4-FFF2-40B4-BE49-F238E27FC236}">
                <a16:creationId xmlns:a16="http://schemas.microsoft.com/office/drawing/2014/main" id="{C9E718D0-777D-113B-F4A8-733C4B2E87F4}"/>
              </a:ext>
            </a:extLst>
          </p:cNvPr>
          <p:cNvSpPr txBox="1"/>
          <p:nvPr/>
        </p:nvSpPr>
        <p:spPr>
          <a:xfrm>
            <a:off x="7350601" y="4554422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latin typeface="+mn-ea"/>
                <a:ea typeface="+mn-ea"/>
              </a:rPr>
              <a:t>入力できます</a:t>
            </a:r>
          </a:p>
        </p:txBody>
      </p:sp>
    </p:spTree>
    <p:extLst>
      <p:ext uri="{BB962C8B-B14F-4D97-AF65-F5344CB8AC3E}">
        <p14:creationId xmlns:p14="http://schemas.microsoft.com/office/powerpoint/2010/main" val="3633116285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BCF98F26-5063-4C2F-94BB-FC1A310C1212}"/>
</file>

<file path=customXml/itemProps2.xml><?xml version="1.0" encoding="utf-8"?>
<ds:datastoreItem xmlns:ds="http://schemas.openxmlformats.org/officeDocument/2006/customXml" ds:itemID="{849E285D-EE4F-4C25-B3A3-C6D1A96C33BD}"/>
</file>

<file path=customXml/itemProps3.xml><?xml version="1.0" encoding="utf-8"?>
<ds:datastoreItem xmlns:ds="http://schemas.openxmlformats.org/officeDocument/2006/customXml" ds:itemID="{AF9977C0-4FE1-49AF-AEE7-509A78421162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44</Words>
  <Application>Microsoft Office PowerPoint</Application>
  <PresentationFormat>画面に合わせる (16:9)</PresentationFormat>
  <Paragraphs>16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3" baseType="lpstr">
      <vt:lpstr>Arial</vt:lpstr>
      <vt:lpstr>Simple Light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modified xsi:type="dcterms:W3CDTF">2025-06-11T08:04:03Z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