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095CAE-CD9E-4300-B0BA-E0CBCBD7687A}" v="5" dt="2025-06-11T07:43:54.1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30550" y="640246"/>
            <a:ext cx="2218200" cy="4566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S PGothic"/>
                <a:ea typeface="MS PGothic"/>
              </a:rPr>
              <a:t>Animal Name</a:t>
            </a:r>
            <a:endParaRPr lang="ja-JP" altLang="en-US" sz="1800">
              <a:solidFill>
                <a:schemeClr val="dk2"/>
              </a:solidFill>
              <a:latin typeface="MS PGothic"/>
              <a:ea typeface="MS P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590100" y="629296"/>
            <a:ext cx="2370600" cy="4785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af-ZA" sz="1800">
              <a:solidFill>
                <a:schemeClr val="dk2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30550" y="1210976"/>
            <a:ext cx="2218200" cy="4566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ＭＳ Ｐゴシック"/>
                <a:ea typeface="ＭＳ Ｐゴシック"/>
              </a:rPr>
              <a:t>Habitat</a:t>
            </a:r>
            <a:endParaRPr sz="1800">
              <a:solidFill>
                <a:schemeClr val="dk2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590100" y="1200026"/>
            <a:ext cx="2370600" cy="4785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30550" y="1775907"/>
            <a:ext cx="2218200" cy="4566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ＭＳ Ｐゴシック"/>
                <a:ea typeface="ＭＳ Ｐゴシック"/>
              </a:rPr>
              <a:t>Population</a:t>
            </a:r>
            <a:endParaRPr lang="en-US" altLang="ja" sz="1800">
              <a:solidFill>
                <a:schemeClr val="dk2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590100" y="1764957"/>
            <a:ext cx="2370600" cy="4785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30550" y="2347920"/>
            <a:ext cx="2218200" cy="727917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US" altLang="ja" sz="1700">
                <a:solidFill>
                  <a:schemeClr val="dk2"/>
                </a:solidFill>
                <a:latin typeface="ＭＳ Ｐゴシック"/>
                <a:ea typeface="ＭＳ Ｐゴシック"/>
              </a:rPr>
              <a:t>M</a:t>
            </a:r>
            <a:r>
              <a:rPr lang="en-US" altLang="ja" sz="1700">
                <a:solidFill>
                  <a:schemeClr val="dk2"/>
                </a:solidFill>
                <a:ea typeface="ＭＳ Ｐゴシック"/>
              </a:rPr>
              <a:t>ain</a:t>
            </a:r>
            <a:r>
              <a:rPr lang="ja" altLang="en-US" sz="1700">
                <a:solidFill>
                  <a:schemeClr val="dk2"/>
                </a:solidFill>
                <a:ea typeface="ＭＳ Ｐゴシック"/>
              </a:rPr>
              <a:t> </a:t>
            </a:r>
            <a:r>
              <a:rPr lang="en-US" altLang="en-US" sz="1700">
                <a:solidFill>
                  <a:schemeClr val="dk2"/>
                </a:solidFill>
                <a:ea typeface="ＭＳ Ｐゴシック"/>
              </a:rPr>
              <a:t>C</a:t>
            </a:r>
            <a:r>
              <a:rPr lang="ja" sz="1700">
                <a:solidFill>
                  <a:schemeClr val="dk2"/>
                </a:solidFill>
                <a:ea typeface="ＭＳ Ｐゴシック"/>
              </a:rPr>
              <a:t>ause</a:t>
            </a:r>
            <a:r>
              <a:rPr lang="en-US" altLang="ja" sz="1700">
                <a:solidFill>
                  <a:schemeClr val="dk2"/>
                </a:solidFill>
                <a:ea typeface="ＭＳ Ｐゴシック"/>
              </a:rPr>
              <a:t>s</a:t>
            </a:r>
            <a:r>
              <a:rPr lang="ja" altLang="en-US" sz="1700">
                <a:solidFill>
                  <a:schemeClr val="dk2"/>
                </a:solidFill>
                <a:ea typeface="ＭＳ Ｐゴシック"/>
              </a:rPr>
              <a:t> </a:t>
            </a:r>
            <a:r>
              <a:rPr lang="en-US" altLang="ja" sz="1700">
                <a:solidFill>
                  <a:schemeClr val="dk2"/>
                </a:solidFill>
                <a:ea typeface="ＭＳ Ｐゴシック"/>
              </a:rPr>
              <a:t>of</a:t>
            </a:r>
            <a:r>
              <a:rPr lang="ja" altLang="en-US" sz="1700">
                <a:solidFill>
                  <a:schemeClr val="dk2"/>
                </a:solidFill>
                <a:ea typeface="ＭＳ Ｐゴシック"/>
              </a:rPr>
              <a:t> E</a:t>
            </a:r>
            <a:r>
              <a:rPr lang="en-US" altLang="ja" sz="1700" err="1">
                <a:solidFill>
                  <a:schemeClr val="dk2"/>
                </a:solidFill>
                <a:ea typeface="ＭＳ Ｐゴシック"/>
              </a:rPr>
              <a:t>ndangered</a:t>
            </a:r>
            <a:r>
              <a:rPr lang="ja" altLang="en-US" sz="1700">
                <a:solidFill>
                  <a:schemeClr val="dk2"/>
                </a:solidFill>
                <a:ea typeface="ＭＳ Ｐゴシック"/>
              </a:rPr>
              <a:t> S</a:t>
            </a:r>
            <a:r>
              <a:rPr lang="en-US" altLang="ja" sz="1700">
                <a:solidFill>
                  <a:schemeClr val="dk2"/>
                </a:solidFill>
                <a:ea typeface="ＭＳ Ｐゴシック"/>
              </a:rPr>
              <a:t>tatus</a:t>
            </a:r>
            <a:endParaRPr sz="1700">
              <a:solidFill>
                <a:schemeClr val="dk2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590100" y="2342742"/>
            <a:ext cx="2370600" cy="23586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af-ZA" sz="1800">
              <a:solidFill>
                <a:schemeClr val="dk2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5498023" y="633360"/>
            <a:ext cx="3425400" cy="406798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rgbClr val="00B05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 sz="1800">
                <a:solidFill>
                  <a:schemeClr val="dk2"/>
                </a:solidFill>
                <a:latin typeface="ＭＳ Ｐゴシック"/>
                <a:ea typeface="ＭＳ Ｐゴシック"/>
              </a:rPr>
              <a:t>Photo</a:t>
            </a:r>
            <a:endParaRPr sz="1800">
              <a:solidFill>
                <a:schemeClr val="dk2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" name="Google Shape;55;p13">
            <a:extLst>
              <a:ext uri="{FF2B5EF4-FFF2-40B4-BE49-F238E27FC236}">
                <a16:creationId xmlns:a16="http://schemas.microsoft.com/office/drawing/2014/main" id="{5C82857D-23C4-DF8D-0360-DB846639B7D0}"/>
              </a:ext>
            </a:extLst>
          </p:cNvPr>
          <p:cNvSpPr txBox="1"/>
          <p:nvPr/>
        </p:nvSpPr>
        <p:spPr>
          <a:xfrm>
            <a:off x="230550" y="204851"/>
            <a:ext cx="1440449" cy="34181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af-ZA" sz="1200">
                <a:solidFill>
                  <a:schemeClr val="dk2"/>
                </a:solidFill>
                <a:latin typeface="ＭＳ Ｐゴシック"/>
                <a:ea typeface="ＭＳ Ｐゴシック"/>
              </a:rPr>
              <a:t>出席番号：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6548970-9750-4A0B-A1F9-155C583D21F5}"/>
</file>

<file path=customXml/itemProps2.xml><?xml version="1.0" encoding="utf-8"?>
<ds:datastoreItem xmlns:ds="http://schemas.openxmlformats.org/officeDocument/2006/customXml" ds:itemID="{6DF46804-1395-4B6D-9630-D481A690DBC6}"/>
</file>

<file path=customXml/itemProps3.xml><?xml version="1.0" encoding="utf-8"?>
<ds:datastoreItem xmlns:ds="http://schemas.openxmlformats.org/officeDocument/2006/customXml" ds:itemID="{BA198888-55BD-4DFA-8315-72CDF4FF22F4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revision>1</cp:revision>
  <dcterms:modified xsi:type="dcterms:W3CDTF">2025-06-11T07:44:29Z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