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0095CAE-CD9E-4300-B0BA-E0CBCBD7687A}" v="5" dt="2025-06-11T07:43:54.11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1" d="2"/>
          <a:sy n="1" d="2"/>
        </p:scale>
        <p:origin x="0" y="0"/>
      </p:cViewPr>
      <p:guideLst>
        <p:guide orient="horz" pos="1620"/>
        <p:guide pos="2880"/>
      </p:guideLst>
    </p:cSldViewPr>
  </p:slide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11" Type="http://schemas.openxmlformats.org/officeDocument/2006/relationships/customXml" Target="../customXml/item3.xml"/><Relationship Id="rId5" Type="http://schemas.openxmlformats.org/officeDocument/2006/relationships/viewProps" Target="viewProps.xml"/><Relationship Id="rId10" Type="http://schemas.openxmlformats.org/officeDocument/2006/relationships/customXml" Target="../customXml/item2.xml"/><Relationship Id="rId4" Type="http://schemas.openxmlformats.org/officeDocument/2006/relationships/presProps" Target="presProps.xml"/><Relationship Id="rId9" Type="http://schemas.openxmlformats.org/officeDocument/2006/relationships/customXml" Target="../customXml/item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ja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230550" y="640246"/>
            <a:ext cx="2218200" cy="456600"/>
          </a:xfrm>
          <a:prstGeom prst="rect">
            <a:avLst/>
          </a:prstGeom>
          <a:solidFill>
            <a:srgbClr val="CCFFFF"/>
          </a:solidFill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 sz="1800">
                <a:solidFill>
                  <a:schemeClr val="dk2"/>
                </a:solidFill>
                <a:latin typeface="MS PGothic"/>
                <a:ea typeface="MS PGothic"/>
              </a:rPr>
              <a:t>Animal Name</a:t>
            </a:r>
            <a:endParaRPr lang="ja-JP" altLang="en-US" sz="1800">
              <a:solidFill>
                <a:schemeClr val="dk2"/>
              </a:solidFill>
              <a:latin typeface="MS PGothic"/>
              <a:ea typeface="MS PGothic"/>
            </a:endParaRPr>
          </a:p>
        </p:txBody>
      </p:sp>
      <p:sp>
        <p:nvSpPr>
          <p:cNvPr id="55" name="Google Shape;55;p13"/>
          <p:cNvSpPr txBox="1"/>
          <p:nvPr/>
        </p:nvSpPr>
        <p:spPr>
          <a:xfrm>
            <a:off x="2590100" y="629296"/>
            <a:ext cx="2370600" cy="478500"/>
          </a:xfrm>
          <a:prstGeom prst="rect">
            <a:avLst/>
          </a:prstGeom>
          <a:solidFill>
            <a:srgbClr val="FFF2CC"/>
          </a:solidFill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af-ZA" sz="1800">
              <a:solidFill>
                <a:schemeClr val="dk2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56" name="Google Shape;56;p13"/>
          <p:cNvSpPr txBox="1"/>
          <p:nvPr/>
        </p:nvSpPr>
        <p:spPr>
          <a:xfrm>
            <a:off x="230550" y="1210976"/>
            <a:ext cx="2218200" cy="456600"/>
          </a:xfrm>
          <a:prstGeom prst="rect">
            <a:avLst/>
          </a:prstGeom>
          <a:solidFill>
            <a:srgbClr val="CCFFFF"/>
          </a:solidFill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 sz="1800">
                <a:solidFill>
                  <a:schemeClr val="dk2"/>
                </a:solidFill>
                <a:latin typeface="ＭＳ Ｐゴシック"/>
                <a:ea typeface="ＭＳ Ｐゴシック"/>
              </a:rPr>
              <a:t>Habitat</a:t>
            </a:r>
            <a:endParaRPr sz="1800">
              <a:solidFill>
                <a:schemeClr val="dk2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57" name="Google Shape;57;p13"/>
          <p:cNvSpPr txBox="1"/>
          <p:nvPr/>
        </p:nvSpPr>
        <p:spPr>
          <a:xfrm>
            <a:off x="2590100" y="1200026"/>
            <a:ext cx="2370600" cy="478500"/>
          </a:xfrm>
          <a:prstGeom prst="rect">
            <a:avLst/>
          </a:prstGeom>
          <a:solidFill>
            <a:srgbClr val="FFF2CC"/>
          </a:solidFill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dk2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230550" y="1775907"/>
            <a:ext cx="2218200" cy="456600"/>
          </a:xfrm>
          <a:prstGeom prst="rect">
            <a:avLst/>
          </a:prstGeom>
          <a:solidFill>
            <a:srgbClr val="CCFFFF"/>
          </a:solidFill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ja" sz="1800">
                <a:solidFill>
                  <a:schemeClr val="dk2"/>
                </a:solidFill>
                <a:latin typeface="ＭＳ Ｐゴシック"/>
                <a:ea typeface="ＭＳ Ｐゴシック"/>
              </a:rPr>
              <a:t>Population</a:t>
            </a:r>
            <a:endParaRPr lang="en-US" altLang="ja" sz="1800">
              <a:solidFill>
                <a:schemeClr val="dk2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59" name="Google Shape;59;p13"/>
          <p:cNvSpPr txBox="1"/>
          <p:nvPr/>
        </p:nvSpPr>
        <p:spPr>
          <a:xfrm>
            <a:off x="2590100" y="1764957"/>
            <a:ext cx="2370600" cy="478500"/>
          </a:xfrm>
          <a:prstGeom prst="rect">
            <a:avLst/>
          </a:prstGeom>
          <a:solidFill>
            <a:srgbClr val="FFF2CC"/>
          </a:solidFill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dk2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60" name="Google Shape;60;p13"/>
          <p:cNvSpPr txBox="1"/>
          <p:nvPr/>
        </p:nvSpPr>
        <p:spPr>
          <a:xfrm>
            <a:off x="230550" y="2347920"/>
            <a:ext cx="2218200" cy="727917"/>
          </a:xfrm>
          <a:prstGeom prst="rect">
            <a:avLst/>
          </a:prstGeom>
          <a:solidFill>
            <a:srgbClr val="CCFFFF"/>
          </a:solidFill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algn="ctr"/>
            <a:r>
              <a:rPr lang="en-US" altLang="ja" sz="1700">
                <a:solidFill>
                  <a:schemeClr val="dk2"/>
                </a:solidFill>
                <a:latin typeface="ＭＳ Ｐゴシック"/>
                <a:ea typeface="ＭＳ Ｐゴシック"/>
              </a:rPr>
              <a:t>M</a:t>
            </a:r>
            <a:r>
              <a:rPr lang="en-US" altLang="ja" sz="1700">
                <a:solidFill>
                  <a:schemeClr val="dk2"/>
                </a:solidFill>
                <a:ea typeface="ＭＳ Ｐゴシック"/>
              </a:rPr>
              <a:t>ain</a:t>
            </a:r>
            <a:r>
              <a:rPr lang="ja" altLang="en-US" sz="1700">
                <a:solidFill>
                  <a:schemeClr val="dk2"/>
                </a:solidFill>
                <a:ea typeface="ＭＳ Ｐゴシック"/>
              </a:rPr>
              <a:t> </a:t>
            </a:r>
            <a:r>
              <a:rPr lang="en-US" altLang="en-US" sz="1700">
                <a:solidFill>
                  <a:schemeClr val="dk2"/>
                </a:solidFill>
                <a:ea typeface="ＭＳ Ｐゴシック"/>
              </a:rPr>
              <a:t>C</a:t>
            </a:r>
            <a:r>
              <a:rPr lang="ja" sz="1700">
                <a:solidFill>
                  <a:schemeClr val="dk2"/>
                </a:solidFill>
                <a:ea typeface="ＭＳ Ｐゴシック"/>
              </a:rPr>
              <a:t>ause</a:t>
            </a:r>
            <a:r>
              <a:rPr lang="en-US" altLang="ja" sz="1700">
                <a:solidFill>
                  <a:schemeClr val="dk2"/>
                </a:solidFill>
                <a:ea typeface="ＭＳ Ｐゴシック"/>
              </a:rPr>
              <a:t>s</a:t>
            </a:r>
            <a:r>
              <a:rPr lang="ja" altLang="en-US" sz="1700">
                <a:solidFill>
                  <a:schemeClr val="dk2"/>
                </a:solidFill>
                <a:ea typeface="ＭＳ Ｐゴシック"/>
              </a:rPr>
              <a:t> </a:t>
            </a:r>
            <a:r>
              <a:rPr lang="en-US" altLang="ja" sz="1700">
                <a:solidFill>
                  <a:schemeClr val="dk2"/>
                </a:solidFill>
                <a:ea typeface="ＭＳ Ｐゴシック"/>
              </a:rPr>
              <a:t>of</a:t>
            </a:r>
            <a:r>
              <a:rPr lang="ja" altLang="en-US" sz="1700">
                <a:solidFill>
                  <a:schemeClr val="dk2"/>
                </a:solidFill>
                <a:ea typeface="ＭＳ Ｐゴシック"/>
              </a:rPr>
              <a:t> E</a:t>
            </a:r>
            <a:r>
              <a:rPr lang="en-US" altLang="ja" sz="1700" err="1">
                <a:solidFill>
                  <a:schemeClr val="dk2"/>
                </a:solidFill>
                <a:ea typeface="ＭＳ Ｐゴシック"/>
              </a:rPr>
              <a:t>ndangered</a:t>
            </a:r>
            <a:r>
              <a:rPr lang="ja" altLang="en-US" sz="1700">
                <a:solidFill>
                  <a:schemeClr val="dk2"/>
                </a:solidFill>
                <a:ea typeface="ＭＳ Ｐゴシック"/>
              </a:rPr>
              <a:t> S</a:t>
            </a:r>
            <a:r>
              <a:rPr lang="en-US" altLang="ja" sz="1700">
                <a:solidFill>
                  <a:schemeClr val="dk2"/>
                </a:solidFill>
                <a:ea typeface="ＭＳ Ｐゴシック"/>
              </a:rPr>
              <a:t>tatus</a:t>
            </a:r>
            <a:endParaRPr sz="1700">
              <a:solidFill>
                <a:schemeClr val="dk2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61" name="Google Shape;61;p13"/>
          <p:cNvSpPr txBox="1"/>
          <p:nvPr/>
        </p:nvSpPr>
        <p:spPr>
          <a:xfrm>
            <a:off x="2590100" y="2342742"/>
            <a:ext cx="2370600" cy="2358600"/>
          </a:xfrm>
          <a:prstGeom prst="rect">
            <a:avLst/>
          </a:prstGeom>
          <a:solidFill>
            <a:srgbClr val="FFF2CC"/>
          </a:solidFill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af-ZA" sz="1800">
              <a:solidFill>
                <a:schemeClr val="dk2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62" name="Google Shape;62;p13"/>
          <p:cNvSpPr txBox="1"/>
          <p:nvPr/>
        </p:nvSpPr>
        <p:spPr>
          <a:xfrm>
            <a:off x="5498023" y="633360"/>
            <a:ext cx="3425400" cy="4067982"/>
          </a:xfrm>
          <a:prstGeom prst="rect">
            <a:avLst/>
          </a:prstGeom>
          <a:solidFill>
            <a:srgbClr val="CCFFCC"/>
          </a:solidFill>
          <a:ln w="9525" cap="flat" cmpd="sng">
            <a:solidFill>
              <a:srgbClr val="00B050"/>
            </a:solidFill>
            <a:prstDash val="dash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ja" sz="1800">
                <a:solidFill>
                  <a:schemeClr val="dk2"/>
                </a:solidFill>
                <a:latin typeface="ＭＳ Ｐゴシック"/>
                <a:ea typeface="ＭＳ Ｐゴシック"/>
              </a:rPr>
              <a:t>Photo</a:t>
            </a:r>
            <a:endParaRPr sz="1800">
              <a:solidFill>
                <a:schemeClr val="dk2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2" name="Google Shape;55;p13">
            <a:extLst>
              <a:ext uri="{FF2B5EF4-FFF2-40B4-BE49-F238E27FC236}">
                <a16:creationId xmlns:a16="http://schemas.microsoft.com/office/drawing/2014/main" id="{5C82857D-23C4-DF8D-0360-DB846639B7D0}"/>
              </a:ext>
            </a:extLst>
          </p:cNvPr>
          <p:cNvSpPr txBox="1"/>
          <p:nvPr/>
        </p:nvSpPr>
        <p:spPr>
          <a:xfrm>
            <a:off x="230550" y="204851"/>
            <a:ext cx="1440449" cy="341815"/>
          </a:xfrm>
          <a:prstGeom prst="rect">
            <a:avLst/>
          </a:prstGeom>
          <a:noFill/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ja-JP" altLang="af-ZA" sz="1200">
                <a:solidFill>
                  <a:schemeClr val="dk2"/>
                </a:solidFill>
                <a:latin typeface="ＭＳ Ｐゴシック"/>
                <a:ea typeface="ＭＳ Ｐゴシック"/>
              </a:rPr>
              <a:t>出席番号：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09c99b9081164ded2d5728c637c738b3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ac383010fc3f67c617ad9904e133c67b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86548970-9750-4A0B-A1F9-155C583D21F5}"/>
</file>

<file path=customXml/itemProps2.xml><?xml version="1.0" encoding="utf-8"?>
<ds:datastoreItem xmlns:ds="http://schemas.openxmlformats.org/officeDocument/2006/customXml" ds:itemID="{6DF46804-1395-4B6D-9630-D481A690DBC6}"/>
</file>

<file path=customXml/itemProps3.xml><?xml version="1.0" encoding="utf-8"?>
<ds:datastoreItem xmlns:ds="http://schemas.openxmlformats.org/officeDocument/2006/customXml" ds:itemID="{BA198888-55BD-4DFA-8315-72CDF4FF22F4}"/>
</file>

<file path=docProps/app.xml><?xml version="1.0" encoding="utf-8"?>
<Properties xmlns="http://schemas.openxmlformats.org/officeDocument/2006/extended-properties" xmlns:vt="http://schemas.openxmlformats.org/officeDocument/2006/docPropsVTypes">
  <Application>Microsoft Office PowerPoint</Application>
  <PresentationFormat>On-screen Show (16:9)</PresentationFormat>
  <Slides>1</Slides>
  <Notes>1</Notes>
  <HiddenSlides>0</HiddenSlide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revision>1</cp:revision>
  <dcterms:modified xsi:type="dcterms:W3CDTF">2025-06-11T07:44:29Z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