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 autoCompressPictures="0">
  <p:sldMasterIdLst>
    <p:sldMasterId id="2147483671" r:id="rId1"/>
    <p:sldMasterId id="2147483672" r:id="rId2"/>
  </p:sldMasterIdLst>
  <p:notesMasterIdLst>
    <p:notesMasterId r:id="rId4"/>
  </p:notesMasterIdLst>
  <p:sldIdLst>
    <p:sldId id="256" r:id="rId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0CD1272-1B7D-40ED-937F-7D079839B95C}" v="3" dt="2025-06-11T07:14:52.1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1" d="100"/>
          <a:sy n="121" d="100"/>
        </p:scale>
        <p:origin x="104" y="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e563fa1229_1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0" name="Google Shape;130;g2e563fa1229_1_7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2e563fa1229_1_7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白紙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ftr" idx="11"/>
          </p:nvPr>
        </p:nvSpPr>
        <p:spPr>
          <a:xfrm>
            <a:off x="3028951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sldNum" idx="12"/>
          </p:nvPr>
        </p:nvSpPr>
        <p:spPr>
          <a:xfrm>
            <a:off x="64579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 スライド" type="title">
  <p:cSld name="TITLE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>
            <a:spLocks noGrp="1"/>
          </p:cNvSpPr>
          <p:nvPr>
            <p:ph type="ctrTitle"/>
          </p:nvPr>
        </p:nvSpPr>
        <p:spPr>
          <a:xfrm>
            <a:off x="685800" y="841772"/>
            <a:ext cx="77724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Calibri"/>
              <a:buNone/>
              <a:defRPr sz="5200"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5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/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63" name="Google Shape;63;p15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ftr" idx="11"/>
          </p:nvPr>
        </p:nvSpPr>
        <p:spPr>
          <a:xfrm>
            <a:off x="3028951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sldNum" idx="12"/>
          </p:nvPr>
        </p:nvSpPr>
        <p:spPr>
          <a:xfrm>
            <a:off x="64579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コンテンツ" type="obj">
  <p:cSld name="OBJEC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>
            <a:spLocks noGrp="1"/>
          </p:cNvSpPr>
          <p:nvPr>
            <p:ph type="title"/>
          </p:nvPr>
        </p:nvSpPr>
        <p:spPr>
          <a:xfrm>
            <a:off x="628651" y="273847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6"/>
          <p:cNvSpPr txBox="1">
            <a:spLocks noGrp="1"/>
          </p:cNvSpPr>
          <p:nvPr>
            <p:ph type="body"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1pPr>
            <a:lvl2pPr marL="914400" lvl="1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2pPr>
            <a:lvl3pPr marL="1371600" lvl="2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3pPr>
            <a:lvl4pPr marL="1828800" lvl="3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4pPr>
            <a:lvl5pPr marL="2286000" lvl="4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5pPr>
            <a:lvl6pPr marL="2743200" lvl="5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6pPr>
            <a:lvl7pPr marL="3200400" lvl="6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7pPr>
            <a:lvl8pPr marL="3657600" lvl="7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8pPr>
            <a:lvl9pPr marL="4114800" lvl="8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16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ftr" idx="11"/>
          </p:nvPr>
        </p:nvSpPr>
        <p:spPr>
          <a:xfrm>
            <a:off x="3028951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sldNum" idx="12"/>
          </p:nvPr>
        </p:nvSpPr>
        <p:spPr>
          <a:xfrm>
            <a:off x="64579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セクション見出し" type="secHead">
  <p:cSld name="SECTION_HEADER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>
            <a:spLocks noGrp="1"/>
          </p:cNvSpPr>
          <p:nvPr>
            <p:ph type="title"/>
          </p:nvPr>
        </p:nvSpPr>
        <p:spPr>
          <a:xfrm>
            <a:off x="623890" y="1282307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Calibri"/>
              <a:buNone/>
              <a:defRPr sz="5200"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7"/>
          <p:cNvSpPr txBox="1">
            <a:spLocks noGrp="1"/>
          </p:cNvSpPr>
          <p:nvPr>
            <p:ph type="body" idx="1"/>
          </p:nvPr>
        </p:nvSpPr>
        <p:spPr>
          <a:xfrm>
            <a:off x="623890" y="3442101"/>
            <a:ext cx="788670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 sz="17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75" name="Google Shape;75;p17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ftr" idx="11"/>
          </p:nvPr>
        </p:nvSpPr>
        <p:spPr>
          <a:xfrm>
            <a:off x="3028951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sldNum" idx="12"/>
          </p:nvPr>
        </p:nvSpPr>
        <p:spPr>
          <a:xfrm>
            <a:off x="64579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つのコンテンツ" type="twoObj">
  <p:cSld name="TWO_OBJECTS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>
            <a:spLocks noGrp="1"/>
          </p:cNvSpPr>
          <p:nvPr>
            <p:ph type="title"/>
          </p:nvPr>
        </p:nvSpPr>
        <p:spPr>
          <a:xfrm>
            <a:off x="628651" y="273847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8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1pPr>
            <a:lvl2pPr marL="914400" lvl="1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2pPr>
            <a:lvl3pPr marL="1371600" lvl="2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3pPr>
            <a:lvl4pPr marL="1828800" lvl="3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4pPr>
            <a:lvl5pPr marL="2286000" lvl="4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5pPr>
            <a:lvl6pPr marL="2743200" lvl="5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6pPr>
            <a:lvl7pPr marL="3200400" lvl="6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7pPr>
            <a:lvl8pPr marL="3657600" lvl="7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8pPr>
            <a:lvl9pPr marL="4114800" lvl="8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1pPr>
            <a:lvl2pPr marL="914400" lvl="1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2pPr>
            <a:lvl3pPr marL="1371600" lvl="2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3pPr>
            <a:lvl4pPr marL="1828800" lvl="3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4pPr>
            <a:lvl5pPr marL="2286000" lvl="4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5pPr>
            <a:lvl6pPr marL="2743200" lvl="5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6pPr>
            <a:lvl7pPr marL="3200400" lvl="6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7pPr>
            <a:lvl8pPr marL="3657600" lvl="7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8pPr>
            <a:lvl9pPr marL="4114800" lvl="8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ftr" idx="11"/>
          </p:nvPr>
        </p:nvSpPr>
        <p:spPr>
          <a:xfrm>
            <a:off x="3028951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8"/>
          <p:cNvSpPr txBox="1">
            <a:spLocks noGrp="1"/>
          </p:cNvSpPr>
          <p:nvPr>
            <p:ph type="sldNum" idx="12"/>
          </p:nvPr>
        </p:nvSpPr>
        <p:spPr>
          <a:xfrm>
            <a:off x="64579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比較" type="twoTxTwoObj">
  <p:cSld name="TWO_OBJECTS_WITH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>
            <a:spLocks noGrp="1"/>
          </p:cNvSpPr>
          <p:nvPr>
            <p:ph type="title"/>
          </p:nvPr>
        </p:nvSpPr>
        <p:spPr>
          <a:xfrm>
            <a:off x="629843" y="273847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9"/>
          <p:cNvSpPr txBox="1">
            <a:spLocks noGrp="1"/>
          </p:cNvSpPr>
          <p:nvPr>
            <p:ph type="body" idx="1"/>
          </p:nvPr>
        </p:nvSpPr>
        <p:spPr>
          <a:xfrm>
            <a:off x="629843" y="1260873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 b="1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9pPr>
          </a:lstStyle>
          <a:p>
            <a:endParaRPr/>
          </a:p>
        </p:txBody>
      </p:sp>
      <p:sp>
        <p:nvSpPr>
          <p:cNvPr id="88" name="Google Shape;88;p19"/>
          <p:cNvSpPr txBox="1">
            <a:spLocks noGrp="1"/>
          </p:cNvSpPr>
          <p:nvPr>
            <p:ph type="body" idx="2"/>
          </p:nvPr>
        </p:nvSpPr>
        <p:spPr>
          <a:xfrm>
            <a:off x="629843" y="1878807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1pPr>
            <a:lvl2pPr marL="914400" lvl="1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2pPr>
            <a:lvl3pPr marL="1371600" lvl="2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3pPr>
            <a:lvl4pPr marL="1828800" lvl="3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4pPr>
            <a:lvl5pPr marL="2286000" lvl="4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5pPr>
            <a:lvl6pPr marL="2743200" lvl="5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6pPr>
            <a:lvl7pPr marL="3200400" lvl="6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7pPr>
            <a:lvl8pPr marL="3657600" lvl="7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8pPr>
            <a:lvl9pPr marL="4114800" lvl="8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19"/>
          <p:cNvSpPr txBox="1">
            <a:spLocks noGrp="1"/>
          </p:cNvSpPr>
          <p:nvPr>
            <p:ph type="body" idx="3"/>
          </p:nvPr>
        </p:nvSpPr>
        <p:spPr>
          <a:xfrm>
            <a:off x="4629151" y="1260873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 b="1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9pPr>
          </a:lstStyle>
          <a:p>
            <a:endParaRPr/>
          </a:p>
        </p:txBody>
      </p:sp>
      <p:sp>
        <p:nvSpPr>
          <p:cNvPr id="90" name="Google Shape;90;p19"/>
          <p:cNvSpPr txBox="1">
            <a:spLocks noGrp="1"/>
          </p:cNvSpPr>
          <p:nvPr>
            <p:ph type="body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1pPr>
            <a:lvl2pPr marL="914400" lvl="1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2pPr>
            <a:lvl3pPr marL="1371600" lvl="2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3pPr>
            <a:lvl4pPr marL="1828800" lvl="3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4pPr>
            <a:lvl5pPr marL="2286000" lvl="4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5pPr>
            <a:lvl6pPr marL="2743200" lvl="5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6pPr>
            <a:lvl7pPr marL="3200400" lvl="6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7pPr>
            <a:lvl8pPr marL="3657600" lvl="7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8pPr>
            <a:lvl9pPr marL="4114800" lvl="8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91" name="Google Shape;91;p19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9"/>
          <p:cNvSpPr txBox="1">
            <a:spLocks noGrp="1"/>
          </p:cNvSpPr>
          <p:nvPr>
            <p:ph type="ftr" idx="11"/>
          </p:nvPr>
        </p:nvSpPr>
        <p:spPr>
          <a:xfrm>
            <a:off x="3028951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9"/>
          <p:cNvSpPr txBox="1">
            <a:spLocks noGrp="1"/>
          </p:cNvSpPr>
          <p:nvPr>
            <p:ph type="sldNum" idx="12"/>
          </p:nvPr>
        </p:nvSpPr>
        <p:spPr>
          <a:xfrm>
            <a:off x="64579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のみ" type="titleOnly">
  <p:cSld name="TITLE_ONLY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>
            <a:spLocks noGrp="1"/>
          </p:cNvSpPr>
          <p:nvPr>
            <p:ph type="title"/>
          </p:nvPr>
        </p:nvSpPr>
        <p:spPr>
          <a:xfrm>
            <a:off x="628651" y="273847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0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0"/>
          <p:cNvSpPr txBox="1">
            <a:spLocks noGrp="1"/>
          </p:cNvSpPr>
          <p:nvPr>
            <p:ph type="ftr" idx="11"/>
          </p:nvPr>
        </p:nvSpPr>
        <p:spPr>
          <a:xfrm>
            <a:off x="3028951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0"/>
          <p:cNvSpPr txBox="1">
            <a:spLocks noGrp="1"/>
          </p:cNvSpPr>
          <p:nvPr>
            <p:ph type="sldNum" idx="12"/>
          </p:nvPr>
        </p:nvSpPr>
        <p:spPr>
          <a:xfrm>
            <a:off x="64579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コンテンツ" type="objTx">
  <p:cSld name="OBJECT_WITH_CAPTION_TEX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>
            <a:spLocks noGrp="1"/>
          </p:cNvSpPr>
          <p:nvPr>
            <p:ph type="title"/>
          </p:nvPr>
        </p:nvSpPr>
        <p:spPr>
          <a:xfrm>
            <a:off x="629842" y="342900"/>
            <a:ext cx="2949179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 sz="2800"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1"/>
          <p:cNvSpPr txBox="1">
            <a:spLocks noGrp="1"/>
          </p:cNvSpPr>
          <p:nvPr>
            <p:ph type="body" idx="1"/>
          </p:nvPr>
        </p:nvSpPr>
        <p:spPr>
          <a:xfrm>
            <a:off x="3887393" y="740572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2pPr>
            <a:lvl3pPr marL="1371600" lvl="2" indent="-3619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3pPr>
            <a:lvl4pPr marL="1828800" lvl="3" indent="-3365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4pPr>
            <a:lvl5pPr marL="2286000" lvl="4" indent="-3365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5pPr>
            <a:lvl6pPr marL="2743200" lvl="5" indent="-3365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6pPr>
            <a:lvl7pPr marL="3200400" lvl="6" indent="-3365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7pPr>
            <a:lvl8pPr marL="3657600" lvl="7" indent="-3365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8pPr>
            <a:lvl9pPr marL="4114800" lvl="8" indent="-3365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9pPr>
          </a:lstStyle>
          <a:p>
            <a:endParaRPr/>
          </a:p>
        </p:txBody>
      </p:sp>
      <p:sp>
        <p:nvSpPr>
          <p:cNvPr id="102" name="Google Shape;102;p21"/>
          <p:cNvSpPr txBox="1">
            <a:spLocks noGrp="1"/>
          </p:cNvSpPr>
          <p:nvPr>
            <p:ph type="body" idx="2"/>
          </p:nvPr>
        </p:nvSpPr>
        <p:spPr>
          <a:xfrm>
            <a:off x="629842" y="1543050"/>
            <a:ext cx="2949179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03" name="Google Shape;103;p21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1"/>
          <p:cNvSpPr txBox="1">
            <a:spLocks noGrp="1"/>
          </p:cNvSpPr>
          <p:nvPr>
            <p:ph type="ftr" idx="11"/>
          </p:nvPr>
        </p:nvSpPr>
        <p:spPr>
          <a:xfrm>
            <a:off x="3028951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1"/>
          <p:cNvSpPr txBox="1">
            <a:spLocks noGrp="1"/>
          </p:cNvSpPr>
          <p:nvPr>
            <p:ph type="sldNum" idx="12"/>
          </p:nvPr>
        </p:nvSpPr>
        <p:spPr>
          <a:xfrm>
            <a:off x="64579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図" type="picTx">
  <p:cSld name="PICTURE_WITH_CAPTION_TEXT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>
            <a:spLocks noGrp="1"/>
          </p:cNvSpPr>
          <p:nvPr>
            <p:ph type="title"/>
          </p:nvPr>
        </p:nvSpPr>
        <p:spPr>
          <a:xfrm>
            <a:off x="629842" y="342900"/>
            <a:ext cx="2949179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 sz="2800"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2"/>
          <p:cNvSpPr>
            <a:spLocks noGrp="1"/>
          </p:cNvSpPr>
          <p:nvPr>
            <p:ph type="pic" idx="2"/>
          </p:nvPr>
        </p:nvSpPr>
        <p:spPr>
          <a:xfrm>
            <a:off x="3887393" y="740572"/>
            <a:ext cx="4629150" cy="3655219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22"/>
          <p:cNvSpPr txBox="1">
            <a:spLocks noGrp="1"/>
          </p:cNvSpPr>
          <p:nvPr>
            <p:ph type="body" idx="1"/>
          </p:nvPr>
        </p:nvSpPr>
        <p:spPr>
          <a:xfrm>
            <a:off x="629842" y="1543050"/>
            <a:ext cx="2949179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10" name="Google Shape;110;p22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2"/>
          <p:cNvSpPr txBox="1">
            <a:spLocks noGrp="1"/>
          </p:cNvSpPr>
          <p:nvPr>
            <p:ph type="ftr" idx="11"/>
          </p:nvPr>
        </p:nvSpPr>
        <p:spPr>
          <a:xfrm>
            <a:off x="3028951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2"/>
          <p:cNvSpPr txBox="1">
            <a:spLocks noGrp="1"/>
          </p:cNvSpPr>
          <p:nvPr>
            <p:ph type="sldNum" idx="12"/>
          </p:nvPr>
        </p:nvSpPr>
        <p:spPr>
          <a:xfrm>
            <a:off x="64579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縦書きテキスト" type="vertTx">
  <p:cSld name="VERTICAL_TEX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>
            <a:spLocks noGrp="1"/>
          </p:cNvSpPr>
          <p:nvPr>
            <p:ph type="title"/>
          </p:nvPr>
        </p:nvSpPr>
        <p:spPr>
          <a:xfrm>
            <a:off x="628651" y="273847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23"/>
          <p:cNvSpPr txBox="1">
            <a:spLocks noGrp="1"/>
          </p:cNvSpPr>
          <p:nvPr>
            <p:ph type="body" idx="1"/>
          </p:nvPr>
        </p:nvSpPr>
        <p:spPr>
          <a:xfrm rot="5400000">
            <a:off x="2940250" y="-942379"/>
            <a:ext cx="3263504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1pPr>
            <a:lvl2pPr marL="914400" lvl="1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2pPr>
            <a:lvl3pPr marL="1371600" lvl="2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3pPr>
            <a:lvl4pPr marL="1828800" lvl="3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4pPr>
            <a:lvl5pPr marL="2286000" lvl="4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5pPr>
            <a:lvl6pPr marL="2743200" lvl="5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6pPr>
            <a:lvl7pPr marL="3200400" lvl="6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7pPr>
            <a:lvl8pPr marL="3657600" lvl="7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8pPr>
            <a:lvl9pPr marL="4114800" lvl="8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116" name="Google Shape;116;p23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3"/>
          <p:cNvSpPr txBox="1">
            <a:spLocks noGrp="1"/>
          </p:cNvSpPr>
          <p:nvPr>
            <p:ph type="ftr" idx="11"/>
          </p:nvPr>
        </p:nvSpPr>
        <p:spPr>
          <a:xfrm>
            <a:off x="3028951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3"/>
          <p:cNvSpPr txBox="1">
            <a:spLocks noGrp="1"/>
          </p:cNvSpPr>
          <p:nvPr>
            <p:ph type="sldNum" idx="12"/>
          </p:nvPr>
        </p:nvSpPr>
        <p:spPr>
          <a:xfrm>
            <a:off x="64579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縦書きタイトルと&#10;縦書きテキスト" type="vertTitleAndTx">
  <p:cSld name="VERTICAL_TITLE_AND_VERTICAL_TEXT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>
            <a:spLocks noGrp="1"/>
          </p:cNvSpPr>
          <p:nvPr>
            <p:ph type="title"/>
          </p:nvPr>
        </p:nvSpPr>
        <p:spPr>
          <a:xfrm rot="5400000">
            <a:off x="5350074" y="1467446"/>
            <a:ext cx="4358879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4"/>
          <p:cNvSpPr txBox="1">
            <a:spLocks noGrp="1"/>
          </p:cNvSpPr>
          <p:nvPr>
            <p:ph type="body" idx="1"/>
          </p:nvPr>
        </p:nvSpPr>
        <p:spPr>
          <a:xfrm rot="5400000">
            <a:off x="1349574" y="-447080"/>
            <a:ext cx="4358879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1pPr>
            <a:lvl2pPr marL="914400" lvl="1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2pPr>
            <a:lvl3pPr marL="1371600" lvl="2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3pPr>
            <a:lvl4pPr marL="1828800" lvl="3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4pPr>
            <a:lvl5pPr marL="2286000" lvl="4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5pPr>
            <a:lvl6pPr marL="2743200" lvl="5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6pPr>
            <a:lvl7pPr marL="3200400" lvl="6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7pPr>
            <a:lvl8pPr marL="3657600" lvl="7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8pPr>
            <a:lvl9pPr marL="4114800" lvl="8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122" name="Google Shape;122;p24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24"/>
          <p:cNvSpPr txBox="1">
            <a:spLocks noGrp="1"/>
          </p:cNvSpPr>
          <p:nvPr>
            <p:ph type="ftr" idx="11"/>
          </p:nvPr>
        </p:nvSpPr>
        <p:spPr>
          <a:xfrm>
            <a:off x="3028951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24"/>
          <p:cNvSpPr txBox="1">
            <a:spLocks noGrp="1"/>
          </p:cNvSpPr>
          <p:nvPr>
            <p:ph type="sldNum" idx="12"/>
          </p:nvPr>
        </p:nvSpPr>
        <p:spPr>
          <a:xfrm>
            <a:off x="64579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タイトルとコンテンツ">
  <p:cSld name="1_タイトルとコンテンツ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/>
          <p:nvPr/>
        </p:nvSpPr>
        <p:spPr>
          <a:xfrm>
            <a:off x="143609" y="7976"/>
            <a:ext cx="8237924" cy="346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おすすめICT活用事例のご紹介</a:t>
            </a:r>
            <a:endParaRPr sz="1200"/>
          </a:p>
        </p:txBody>
      </p:sp>
      <p:sp>
        <p:nvSpPr>
          <p:cNvPr id="127" name="Google Shape;127;p25"/>
          <p:cNvSpPr txBox="1"/>
          <p:nvPr/>
        </p:nvSpPr>
        <p:spPr>
          <a:xfrm>
            <a:off x="5202232" y="4912667"/>
            <a:ext cx="3941768" cy="230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Copyright © Benesse Corporation. All rights reserved</a:t>
            </a:r>
            <a:endParaRPr sz="1200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90">
          <p15:clr>
            <a:srgbClr val="FBAE40"/>
          </p15:clr>
        </p15:guide>
        <p15:guide id="2" pos="5664">
          <p15:clr>
            <a:srgbClr val="FBAE40"/>
          </p15:clr>
        </p15:guide>
        <p15:guide id="3" orient="horz" pos="3100">
          <p15:clr>
            <a:srgbClr val="FBAE40"/>
          </p15:clr>
        </p15:guide>
        <p15:guide id="4" orient="horz" pos="1620">
          <p15:clr>
            <a:srgbClr val="FBAE40"/>
          </p15:clr>
        </p15:guide>
        <p15:guide id="5" orient="horz" pos="1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628651" y="273847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Calibri"/>
              <a:buNone/>
              <a:defRPr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t" anchorCtr="0">
            <a:normAutofit/>
          </a:bodyPr>
          <a:lstStyle>
            <a:lvl1pPr marL="457200" marR="0" lvl="0" indent="-38100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19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65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>
          <a:xfrm>
            <a:off x="3028951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64579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" name="Google Shape;133;p26"/>
          <p:cNvGrpSpPr/>
          <p:nvPr/>
        </p:nvGrpSpPr>
        <p:grpSpPr>
          <a:xfrm>
            <a:off x="4041635" y="54312"/>
            <a:ext cx="1060717" cy="530107"/>
            <a:chOff x="3040422" y="2161139"/>
            <a:chExt cx="1175700" cy="723300"/>
          </a:xfrm>
        </p:grpSpPr>
        <p:sp>
          <p:nvSpPr>
            <p:cNvPr id="134" name="Google Shape;134;p26"/>
            <p:cNvSpPr/>
            <p:nvPr/>
          </p:nvSpPr>
          <p:spPr>
            <a:xfrm>
              <a:off x="3040422" y="2161139"/>
              <a:ext cx="1175700" cy="533400"/>
            </a:xfrm>
            <a:prstGeom prst="rect">
              <a:avLst/>
            </a:prstGeom>
            <a:solidFill>
              <a:srgbClr val="DDEAF6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79125" tIns="39550" rIns="79125" bIns="395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" sz="16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気体X</a:t>
              </a:r>
              <a:endPara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35" name="Google Shape;135;p26"/>
            <p:cNvCxnSpPr>
              <a:stCxn id="134" idx="2"/>
            </p:cNvCxnSpPr>
            <p:nvPr/>
          </p:nvCxnSpPr>
          <p:spPr>
            <a:xfrm>
              <a:off x="3628272" y="2694539"/>
              <a:ext cx="0" cy="1899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136" name="Google Shape;136;p26"/>
          <p:cNvSpPr/>
          <p:nvPr/>
        </p:nvSpPr>
        <p:spPr>
          <a:xfrm>
            <a:off x="4707389" y="4681800"/>
            <a:ext cx="1218300" cy="399900"/>
          </a:xfrm>
          <a:prstGeom prst="rect">
            <a:avLst/>
          </a:prstGeom>
          <a:solidFill>
            <a:srgbClr val="9CC2E5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79125" tIns="39550" rIns="79125" bIns="395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水素</a:t>
            </a:r>
            <a:endParaRPr sz="1200"/>
          </a:p>
        </p:txBody>
      </p:sp>
      <p:sp>
        <p:nvSpPr>
          <p:cNvPr id="137" name="Google Shape;137;p26"/>
          <p:cNvSpPr/>
          <p:nvPr/>
        </p:nvSpPr>
        <p:spPr>
          <a:xfrm>
            <a:off x="3334293" y="4681800"/>
            <a:ext cx="1218300" cy="399900"/>
          </a:xfrm>
          <a:prstGeom prst="rect">
            <a:avLst/>
          </a:prstGeom>
          <a:solidFill>
            <a:srgbClr val="9CC2E5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79125" tIns="39550" rIns="79125" bIns="395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酸素</a:t>
            </a:r>
            <a:endParaRPr sz="1200"/>
          </a:p>
        </p:txBody>
      </p:sp>
      <p:sp>
        <p:nvSpPr>
          <p:cNvPr id="138" name="Google Shape;138;p26"/>
          <p:cNvSpPr/>
          <p:nvPr/>
        </p:nvSpPr>
        <p:spPr>
          <a:xfrm>
            <a:off x="7453581" y="4681800"/>
            <a:ext cx="1218300" cy="399900"/>
          </a:xfrm>
          <a:prstGeom prst="rect">
            <a:avLst/>
          </a:prstGeom>
          <a:solidFill>
            <a:srgbClr val="9CC2E5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79125" tIns="39550" rIns="79125" bIns="395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窒素</a:t>
            </a:r>
            <a:endParaRPr sz="1200"/>
          </a:p>
        </p:txBody>
      </p:sp>
      <p:sp>
        <p:nvSpPr>
          <p:cNvPr id="139" name="Google Shape;139;p26"/>
          <p:cNvSpPr/>
          <p:nvPr/>
        </p:nvSpPr>
        <p:spPr>
          <a:xfrm>
            <a:off x="6080486" y="4686165"/>
            <a:ext cx="1218300" cy="399900"/>
          </a:xfrm>
          <a:prstGeom prst="rect">
            <a:avLst/>
          </a:prstGeom>
          <a:solidFill>
            <a:srgbClr val="9CC2E5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79125" tIns="39550" rIns="79125" bIns="395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アンモニア</a:t>
            </a:r>
            <a:endParaRPr sz="1200"/>
          </a:p>
        </p:txBody>
      </p:sp>
      <p:sp>
        <p:nvSpPr>
          <p:cNvPr id="140" name="Google Shape;140;p26"/>
          <p:cNvSpPr/>
          <p:nvPr/>
        </p:nvSpPr>
        <p:spPr>
          <a:xfrm>
            <a:off x="1961197" y="4681800"/>
            <a:ext cx="1218300" cy="399900"/>
          </a:xfrm>
          <a:prstGeom prst="rect">
            <a:avLst/>
          </a:prstGeom>
          <a:solidFill>
            <a:srgbClr val="9CC2E5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79125" tIns="39550" rIns="79125" bIns="395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二酸化炭素</a:t>
            </a:r>
            <a:endParaRPr sz="1200"/>
          </a:p>
        </p:txBody>
      </p:sp>
      <p:sp>
        <p:nvSpPr>
          <p:cNvPr id="141" name="Google Shape;141;p26"/>
          <p:cNvSpPr/>
          <p:nvPr/>
        </p:nvSpPr>
        <p:spPr>
          <a:xfrm>
            <a:off x="588099" y="4681800"/>
            <a:ext cx="1218300" cy="399900"/>
          </a:xfrm>
          <a:prstGeom prst="rect">
            <a:avLst/>
          </a:prstGeom>
          <a:solidFill>
            <a:srgbClr val="9CC2E5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79125" tIns="39550" rIns="79125" bIns="395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2" name="Google Shape;142;p26"/>
          <p:cNvGrpSpPr/>
          <p:nvPr/>
        </p:nvGrpSpPr>
        <p:grpSpPr>
          <a:xfrm>
            <a:off x="3569457" y="577841"/>
            <a:ext cx="2742686" cy="923132"/>
            <a:chOff x="179444" y="945011"/>
            <a:chExt cx="4049441" cy="1677812"/>
          </a:xfrm>
        </p:grpSpPr>
        <p:sp>
          <p:nvSpPr>
            <p:cNvPr id="143" name="Google Shape;143;p26"/>
            <p:cNvSpPr/>
            <p:nvPr/>
          </p:nvSpPr>
          <p:spPr>
            <a:xfrm>
              <a:off x="418197" y="973358"/>
              <a:ext cx="2511219" cy="1101363"/>
            </a:xfrm>
            <a:prstGeom prst="flowChartDecision">
              <a:avLst/>
            </a:prstGeom>
            <a:solidFill>
              <a:srgbClr val="FFF2CC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79125" tIns="39550" rIns="79125" bIns="395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altLang="ja-JP" sz="1200" b="0" i="0" u="none" strike="noStrike" cap="none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endParaRPr>
            </a:p>
          </p:txBody>
        </p:sp>
        <p:cxnSp>
          <p:nvCxnSpPr>
            <p:cNvPr id="144" name="Google Shape;144;p26"/>
            <p:cNvCxnSpPr/>
            <p:nvPr/>
          </p:nvCxnSpPr>
          <p:spPr>
            <a:xfrm>
              <a:off x="2897010" y="1524039"/>
              <a:ext cx="1331875" cy="0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145" name="Google Shape;145;p26"/>
            <p:cNvCxnSpPr/>
            <p:nvPr/>
          </p:nvCxnSpPr>
          <p:spPr>
            <a:xfrm>
              <a:off x="1677599" y="2074721"/>
              <a:ext cx="0" cy="548102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sp>
          <p:nvSpPr>
            <p:cNvPr id="146" name="Google Shape;146;p26"/>
            <p:cNvSpPr/>
            <p:nvPr/>
          </p:nvSpPr>
          <p:spPr>
            <a:xfrm>
              <a:off x="179444" y="2074721"/>
              <a:ext cx="1321176" cy="405703"/>
            </a:xfrm>
            <a:prstGeom prst="rect">
              <a:avLst/>
            </a:prstGeom>
            <a:solidFill>
              <a:srgbClr val="FFF2CC"/>
            </a:solidFill>
            <a:ln>
              <a:noFill/>
            </a:ln>
          </p:spPr>
          <p:txBody>
            <a:bodyPr spcFirstLastPara="1" wrap="square" lIns="79125" tIns="39550" rIns="79125" bIns="395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0" i="0" u="none" strike="noStrike" cap="none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endParaRPr>
            </a:p>
          </p:txBody>
        </p:sp>
        <p:sp>
          <p:nvSpPr>
            <p:cNvPr id="147" name="Google Shape;147;p26"/>
            <p:cNvSpPr/>
            <p:nvPr/>
          </p:nvSpPr>
          <p:spPr>
            <a:xfrm>
              <a:off x="2820523" y="945011"/>
              <a:ext cx="1321176" cy="405703"/>
            </a:xfrm>
            <a:prstGeom prst="rect">
              <a:avLst/>
            </a:prstGeom>
            <a:solidFill>
              <a:srgbClr val="FFF2CC"/>
            </a:solidFill>
            <a:ln>
              <a:noFill/>
            </a:ln>
          </p:spPr>
          <p:txBody>
            <a:bodyPr spcFirstLastPara="1" wrap="square" lIns="79125" tIns="39550" rIns="79125" bIns="395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0" i="0" u="none" strike="noStrike" cap="none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endParaRPr>
            </a:p>
          </p:txBody>
        </p:sp>
      </p:grpSp>
      <p:grpSp>
        <p:nvGrpSpPr>
          <p:cNvPr id="148" name="Google Shape;148;p26"/>
          <p:cNvGrpSpPr/>
          <p:nvPr/>
        </p:nvGrpSpPr>
        <p:grpSpPr>
          <a:xfrm>
            <a:off x="2916886" y="3488297"/>
            <a:ext cx="3462099" cy="985512"/>
            <a:chOff x="2694033" y="3947464"/>
            <a:chExt cx="5111619" cy="1791188"/>
          </a:xfrm>
        </p:grpSpPr>
        <p:sp>
          <p:nvSpPr>
            <p:cNvPr id="149" name="Google Shape;149;p26"/>
            <p:cNvSpPr/>
            <p:nvPr/>
          </p:nvSpPr>
          <p:spPr>
            <a:xfrm>
              <a:off x="3994233" y="3963584"/>
              <a:ext cx="2511219" cy="1189776"/>
            </a:xfrm>
            <a:prstGeom prst="flowChartDecision">
              <a:avLst/>
            </a:prstGeom>
            <a:solidFill>
              <a:srgbClr val="FFF2CC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79125" tIns="39550" rIns="79125" bIns="395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0" i="0" u="none" strike="noStrike" cap="none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endParaRPr>
            </a:p>
          </p:txBody>
        </p:sp>
        <p:cxnSp>
          <p:nvCxnSpPr>
            <p:cNvPr id="150" name="Google Shape;150;p26"/>
            <p:cNvCxnSpPr>
              <a:stCxn id="149" idx="3"/>
            </p:cNvCxnSpPr>
            <p:nvPr/>
          </p:nvCxnSpPr>
          <p:spPr>
            <a:xfrm rot="10800000" flipH="1">
              <a:off x="6505452" y="4542272"/>
              <a:ext cx="1300200" cy="16200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151" name="Google Shape;151;p26"/>
            <p:cNvCxnSpPr/>
            <p:nvPr/>
          </p:nvCxnSpPr>
          <p:spPr>
            <a:xfrm flipH="1">
              <a:off x="5249842" y="5153360"/>
              <a:ext cx="3793" cy="585292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152" name="Google Shape;152;p26"/>
            <p:cNvCxnSpPr>
              <a:stCxn id="149" idx="1"/>
            </p:cNvCxnSpPr>
            <p:nvPr/>
          </p:nvCxnSpPr>
          <p:spPr>
            <a:xfrm rot="10800000">
              <a:off x="2694033" y="4541672"/>
              <a:ext cx="1300200" cy="16800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sp>
          <p:nvSpPr>
            <p:cNvPr id="153" name="Google Shape;153;p26"/>
            <p:cNvSpPr/>
            <p:nvPr/>
          </p:nvSpPr>
          <p:spPr>
            <a:xfrm>
              <a:off x="2786886" y="3947464"/>
              <a:ext cx="1294937" cy="445082"/>
            </a:xfrm>
            <a:prstGeom prst="rect">
              <a:avLst/>
            </a:prstGeom>
            <a:solidFill>
              <a:srgbClr val="FFF2CC"/>
            </a:solidFill>
            <a:ln>
              <a:noFill/>
            </a:ln>
          </p:spPr>
          <p:txBody>
            <a:bodyPr spcFirstLastPara="1" wrap="square" lIns="79125" tIns="39550" rIns="79125" bIns="395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0" i="0" u="none" strike="noStrike" cap="none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endParaRPr>
            </a:p>
          </p:txBody>
        </p:sp>
        <p:sp>
          <p:nvSpPr>
            <p:cNvPr id="154" name="Google Shape;154;p26"/>
            <p:cNvSpPr/>
            <p:nvPr/>
          </p:nvSpPr>
          <p:spPr>
            <a:xfrm>
              <a:off x="6408086" y="3956873"/>
              <a:ext cx="1321176" cy="438271"/>
            </a:xfrm>
            <a:prstGeom prst="rect">
              <a:avLst/>
            </a:prstGeom>
            <a:solidFill>
              <a:srgbClr val="FFF2CC"/>
            </a:solidFill>
            <a:ln>
              <a:noFill/>
            </a:ln>
          </p:spPr>
          <p:txBody>
            <a:bodyPr spcFirstLastPara="1" wrap="square" lIns="79125" tIns="39550" rIns="79125" bIns="395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0" i="0" u="none" strike="noStrike" cap="none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endParaRPr>
            </a:p>
          </p:txBody>
        </p:sp>
        <p:sp>
          <p:nvSpPr>
            <p:cNvPr id="155" name="Google Shape;155;p26"/>
            <p:cNvSpPr/>
            <p:nvPr/>
          </p:nvSpPr>
          <p:spPr>
            <a:xfrm>
              <a:off x="2774094" y="5114457"/>
              <a:ext cx="2251313" cy="412006"/>
            </a:xfrm>
            <a:prstGeom prst="rect">
              <a:avLst/>
            </a:prstGeom>
            <a:solidFill>
              <a:srgbClr val="FFF2CC"/>
            </a:solidFill>
            <a:ln>
              <a:noFill/>
            </a:ln>
          </p:spPr>
          <p:txBody>
            <a:bodyPr spcFirstLastPara="1" wrap="square" lIns="79125" tIns="39550" rIns="79125" bIns="395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0" i="0" u="none" strike="noStrike" cap="none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endParaRPr>
            </a:p>
          </p:txBody>
        </p:sp>
      </p:grpSp>
      <p:grpSp>
        <p:nvGrpSpPr>
          <p:cNvPr id="156" name="Google Shape;156;p26"/>
          <p:cNvGrpSpPr/>
          <p:nvPr/>
        </p:nvGrpSpPr>
        <p:grpSpPr>
          <a:xfrm>
            <a:off x="-116718" y="3497166"/>
            <a:ext cx="2828991" cy="923132"/>
            <a:chOff x="52020" y="945011"/>
            <a:chExt cx="4176865" cy="1677812"/>
          </a:xfrm>
        </p:grpSpPr>
        <p:sp>
          <p:nvSpPr>
            <p:cNvPr id="157" name="Google Shape;157;p26"/>
            <p:cNvSpPr/>
            <p:nvPr/>
          </p:nvSpPr>
          <p:spPr>
            <a:xfrm>
              <a:off x="418197" y="973358"/>
              <a:ext cx="2511219" cy="1101363"/>
            </a:xfrm>
            <a:prstGeom prst="flowChartDecision">
              <a:avLst/>
            </a:prstGeom>
            <a:solidFill>
              <a:srgbClr val="FFF2CC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79125" tIns="39550" rIns="79125" bIns="395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altLang="ja-JP" sz="120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endParaRPr>
            </a:p>
          </p:txBody>
        </p:sp>
        <p:cxnSp>
          <p:nvCxnSpPr>
            <p:cNvPr id="158" name="Google Shape;158;p26"/>
            <p:cNvCxnSpPr/>
            <p:nvPr/>
          </p:nvCxnSpPr>
          <p:spPr>
            <a:xfrm>
              <a:off x="2897010" y="1524039"/>
              <a:ext cx="1331875" cy="0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159" name="Google Shape;159;p26"/>
            <p:cNvCxnSpPr/>
            <p:nvPr/>
          </p:nvCxnSpPr>
          <p:spPr>
            <a:xfrm>
              <a:off x="1677599" y="2074721"/>
              <a:ext cx="0" cy="548102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sp>
          <p:nvSpPr>
            <p:cNvPr id="160" name="Google Shape;160;p26"/>
            <p:cNvSpPr/>
            <p:nvPr/>
          </p:nvSpPr>
          <p:spPr>
            <a:xfrm>
              <a:off x="52020" y="2002754"/>
              <a:ext cx="1321200" cy="405600"/>
            </a:xfrm>
            <a:prstGeom prst="rect">
              <a:avLst/>
            </a:prstGeom>
            <a:solidFill>
              <a:srgbClr val="FFF2CC"/>
            </a:solidFill>
            <a:ln>
              <a:noFill/>
            </a:ln>
          </p:spPr>
          <p:txBody>
            <a:bodyPr spcFirstLastPara="1" wrap="square" lIns="79125" tIns="39550" rIns="79125" bIns="395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0" i="0" u="none" strike="noStrike" cap="none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endParaRPr>
            </a:p>
          </p:txBody>
        </p:sp>
        <p:sp>
          <p:nvSpPr>
            <p:cNvPr id="161" name="Google Shape;161;p26"/>
            <p:cNvSpPr/>
            <p:nvPr/>
          </p:nvSpPr>
          <p:spPr>
            <a:xfrm>
              <a:off x="2820523" y="945011"/>
              <a:ext cx="1321176" cy="405703"/>
            </a:xfrm>
            <a:prstGeom prst="rect">
              <a:avLst/>
            </a:prstGeom>
            <a:solidFill>
              <a:srgbClr val="FFF2CC"/>
            </a:solidFill>
            <a:ln>
              <a:noFill/>
            </a:ln>
          </p:spPr>
          <p:txBody>
            <a:bodyPr spcFirstLastPara="1" wrap="square" lIns="79125" tIns="39550" rIns="79125" bIns="395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0" i="0" u="none" strike="noStrike" cap="none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endParaRPr>
            </a:p>
          </p:txBody>
        </p:sp>
      </p:grpSp>
      <p:grpSp>
        <p:nvGrpSpPr>
          <p:cNvPr id="162" name="Google Shape;162;p26"/>
          <p:cNvGrpSpPr/>
          <p:nvPr/>
        </p:nvGrpSpPr>
        <p:grpSpPr>
          <a:xfrm>
            <a:off x="6378985" y="3509619"/>
            <a:ext cx="2742686" cy="923132"/>
            <a:chOff x="179444" y="945011"/>
            <a:chExt cx="4049441" cy="1677812"/>
          </a:xfrm>
        </p:grpSpPr>
        <p:sp>
          <p:nvSpPr>
            <p:cNvPr id="163" name="Google Shape;163;p26"/>
            <p:cNvSpPr/>
            <p:nvPr/>
          </p:nvSpPr>
          <p:spPr>
            <a:xfrm>
              <a:off x="418197" y="973358"/>
              <a:ext cx="2511219" cy="1101363"/>
            </a:xfrm>
            <a:prstGeom prst="flowChartDecision">
              <a:avLst/>
            </a:prstGeom>
            <a:solidFill>
              <a:srgbClr val="FFF2CC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79125" tIns="39550" rIns="79125" bIns="395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0" i="0" u="none" strike="noStrike" cap="none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endParaRPr>
            </a:p>
          </p:txBody>
        </p:sp>
        <p:cxnSp>
          <p:nvCxnSpPr>
            <p:cNvPr id="164" name="Google Shape;164;p26"/>
            <p:cNvCxnSpPr/>
            <p:nvPr/>
          </p:nvCxnSpPr>
          <p:spPr>
            <a:xfrm>
              <a:off x="2897010" y="1524039"/>
              <a:ext cx="1331875" cy="0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165" name="Google Shape;165;p26"/>
            <p:cNvCxnSpPr/>
            <p:nvPr/>
          </p:nvCxnSpPr>
          <p:spPr>
            <a:xfrm>
              <a:off x="1677599" y="2074721"/>
              <a:ext cx="0" cy="548102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sp>
          <p:nvSpPr>
            <p:cNvPr id="166" name="Google Shape;166;p26"/>
            <p:cNvSpPr/>
            <p:nvPr/>
          </p:nvSpPr>
          <p:spPr>
            <a:xfrm>
              <a:off x="179444" y="2074721"/>
              <a:ext cx="1321176" cy="405703"/>
            </a:xfrm>
            <a:prstGeom prst="rect">
              <a:avLst/>
            </a:prstGeom>
            <a:solidFill>
              <a:srgbClr val="FFF2CC"/>
            </a:solidFill>
            <a:ln>
              <a:noFill/>
            </a:ln>
          </p:spPr>
          <p:txBody>
            <a:bodyPr spcFirstLastPara="1" wrap="square" lIns="79125" tIns="39550" rIns="79125" bIns="395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0" i="0" u="none" strike="noStrike" cap="none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endParaRPr>
            </a:p>
          </p:txBody>
        </p:sp>
        <p:sp>
          <p:nvSpPr>
            <p:cNvPr id="167" name="Google Shape;167;p26"/>
            <p:cNvSpPr/>
            <p:nvPr/>
          </p:nvSpPr>
          <p:spPr>
            <a:xfrm>
              <a:off x="2820523" y="945011"/>
              <a:ext cx="1321176" cy="405703"/>
            </a:xfrm>
            <a:prstGeom prst="rect">
              <a:avLst/>
            </a:prstGeom>
            <a:solidFill>
              <a:srgbClr val="FFF2CC"/>
            </a:solidFill>
            <a:ln>
              <a:noFill/>
            </a:ln>
          </p:spPr>
          <p:txBody>
            <a:bodyPr spcFirstLastPara="1" wrap="square" lIns="79125" tIns="39550" rIns="79125" bIns="395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0" i="0" u="none" strike="noStrike" cap="none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endParaRPr>
            </a:p>
          </p:txBody>
        </p:sp>
      </p:grp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5E2F3F6-3ED5-6E64-A073-D6F9016630BF}"/>
              </a:ext>
            </a:extLst>
          </p:cNvPr>
          <p:cNvSpPr/>
          <p:nvPr/>
        </p:nvSpPr>
        <p:spPr>
          <a:xfrm>
            <a:off x="41801" y="54312"/>
            <a:ext cx="919625" cy="300998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kumimoji="1" lang="ja-JP" altLang="en-US">
                <a:solidFill>
                  <a:schemeClr val="tx1"/>
                </a:solidFill>
              </a:rPr>
              <a:t>班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 テーマ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69D1C58D-6825-45E9-8F0D-808A09322DF2}"/>
</file>

<file path=customXml/itemProps2.xml><?xml version="1.0" encoding="utf-8"?>
<ds:datastoreItem xmlns:ds="http://schemas.openxmlformats.org/officeDocument/2006/customXml" ds:itemID="{19A69289-CB6A-419B-AD17-9EC3DCC3CB96}"/>
</file>

<file path=customXml/itemProps3.xml><?xml version="1.0" encoding="utf-8"?>
<ds:datastoreItem xmlns:ds="http://schemas.openxmlformats.org/officeDocument/2006/customXml" ds:itemID="{6DB22D4C-FA81-4569-A288-FC21987F9955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画面に合わせる (16:9)</PresentationFormat>
  <Paragraphs>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MS PGothic</vt:lpstr>
      <vt:lpstr>Arial</vt:lpstr>
      <vt:lpstr>Calibri</vt:lpstr>
      <vt:lpstr>Simple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modified xsi:type="dcterms:W3CDTF">2025-06-11T07:14:53Z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