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69" r:id="rId2"/>
  </p:sldMasterIdLst>
  <p:notesMasterIdLst>
    <p:notesMasterId r:id="rId4"/>
  </p:notesMasterIdLst>
  <p:sldIdLst>
    <p:sldId id="25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9" userDrawn="1">
          <p15:clr>
            <a:srgbClr val="A4A3A4"/>
          </p15:clr>
        </p15:guide>
        <p15:guide id="3" orient="horz" pos="284" userDrawn="1">
          <p15:clr>
            <a:srgbClr val="A4A3A4"/>
          </p15:clr>
        </p15:guide>
        <p15:guide id="4" pos="3120" userDrawn="1">
          <p15:clr>
            <a:srgbClr val="A4A3A4"/>
          </p15:clr>
        </p15:guide>
        <p15:guide id="5" pos="6211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555" userDrawn="1">
          <p15:clr>
            <a:srgbClr val="A4A3A4"/>
          </p15:clr>
        </p15:guide>
        <p15:guide id="8" pos="1574" userDrawn="1">
          <p15:clr>
            <a:srgbClr val="A4A3A4"/>
          </p15:clr>
        </p15:guide>
        <p15:guide id="9" pos="4718" userDrawn="1">
          <p15:clr>
            <a:srgbClr val="A4A3A4"/>
          </p15:clr>
        </p15:guide>
        <p15:guide id="10" orient="horz" pos="3432" userDrawn="1">
          <p15:clr>
            <a:srgbClr val="A4A3A4"/>
          </p15:clr>
        </p15:guide>
        <p15:guide id="11" orient="horz" pos="778" userDrawn="1">
          <p15:clr>
            <a:srgbClr val="A4A3A4"/>
          </p15:clr>
        </p15:guide>
        <p15:guide id="12" pos="768" userDrawn="1">
          <p15:clr>
            <a:srgbClr val="A4A3A4"/>
          </p15:clr>
        </p15:guide>
        <p15:guide id="13" orient="horz" pos="1176" userDrawn="1">
          <p15:clr>
            <a:srgbClr val="A4A3A4"/>
          </p15:clr>
        </p15:guide>
        <p15:guide id="14" orient="horz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78C2C5"/>
    <a:srgbClr val="419599"/>
    <a:srgbClr val="73BCA1"/>
    <a:srgbClr val="7BBDD7"/>
    <a:srgbClr val="E06675"/>
    <a:srgbClr val="EAC172"/>
    <a:srgbClr val="E7EAED"/>
    <a:srgbClr val="D9F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6FB42B-21D6-49E4-B12C-D6470E708370}" v="5" dt="2025-06-02T05:57:25.8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784" y="76"/>
      </p:cViewPr>
      <p:guideLst>
        <p:guide orient="horz" pos="2160"/>
        <p:guide pos="29"/>
        <p:guide orient="horz" pos="284"/>
        <p:guide pos="3120"/>
        <p:guide pos="6211"/>
        <p:guide orient="horz" pos="4201"/>
        <p:guide pos="555"/>
        <p:guide pos="1574"/>
        <p:guide pos="4718"/>
        <p:guide orient="horz" pos="3432"/>
        <p:guide orient="horz" pos="778"/>
        <p:guide pos="768"/>
        <p:guide orient="horz" pos="1176"/>
        <p:guide orient="horz"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8ED05E-AFEA-44F1-8922-E628FDC82348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FD669-D330-4116-9AA9-B6A9DB0518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492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CFD669-D330-4116-9AA9-B6A9DB0518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7376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8654-4192-4C41-B91B-2328A99797CF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0329-1CE1-4C7B-986C-217331073A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554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86909F9-C4A0-3B3E-6DFB-EC1772CE7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7CF-F014-44B1-89B1-39593E74BE20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55D3C3B-A7B0-97EA-26D8-44B636451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FC5290D-5421-93B8-F128-3EB862BA0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8C7A9-ADFC-4614-97A8-021A46B0C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3997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59757-944F-4B8D-9C72-6E1BDAF76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8D7864-CB75-EB66-2409-E1BD90BCC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F077626-3CE8-5408-AFF3-049902EFC6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08A52A2-56D2-B9A8-11D3-2BF8B174F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7CF-F014-44B1-89B1-39593E74BE20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0A74A3-0AD5-8197-7D35-A2508D905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11D12F2-3EB7-E0B0-CA62-86AA00F26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8C7A9-ADFC-4614-97A8-021A46B0C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836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90EE98-E09F-9337-8318-CFE0F57D6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80EE69-A29B-8691-E8AF-8BCFDCE425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B0729D3-ED76-024F-11A9-7DA845ACE6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46EC204-DFF0-33C6-169C-9741C600A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7CF-F014-44B1-89B1-39593E74BE20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B883119-97CF-3A0B-76FC-43AE4F190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A8124A6-2BEF-AA03-FB5B-1513AE261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8C7A9-ADFC-4614-97A8-021A46B0C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2606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8FC6C3-D1AF-70FE-79EB-7F508A8A2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6E9B2E-C185-58F1-688A-BE4AB3EF7C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182B38-611E-5CF1-F151-545C4C205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7CF-F014-44B1-89B1-39593E74BE20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E8E6B7-A616-7E2F-FADB-470430776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36ED81-1E12-6711-BB0D-7C43CEC86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8C7A9-ADFC-4614-97A8-021A46B0C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580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C4EB47C-C2AC-2B20-F420-E2EF5BB930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42C1910-38B1-6217-6CB1-6C8EBD60E5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F6FBDE-D536-48B1-B05B-88C9659CD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7CF-F014-44B1-89B1-39593E74BE20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5104E3-CD24-500D-C821-B15BF60C3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4F75A3-9E52-AFFA-6B44-36906482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8C7A9-ADFC-4614-97A8-021A46B0C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427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2B52FA-399C-8C49-9F4C-0929D3944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61762AE-9F2F-DA0E-4B86-EE791C75B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8654-4192-4C41-B91B-2328A99797CF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E80F33B-66BA-A6CA-9F94-036C8178B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AEA0782-BD1B-9434-A963-859776C32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0329-1CE1-4C7B-986C-217331073A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9660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49820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4332BD-1282-810A-5B22-BF0B8B30C8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C422245-065C-BB4A-C7E8-7986EB77C9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2E3AE1-A135-BF39-49A8-21B83C388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7CF-F014-44B1-89B1-39593E74BE20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135886-C79D-2D2B-F4A2-B2AE3900E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88B9B67-6A9F-12B5-DD18-5BB28E980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8C7A9-ADFC-4614-97A8-021A46B0C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034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888838-3D05-5DA9-E3C9-6A870E4B5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9CB255-113C-9396-180A-8D504D5AA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0674DE-92B9-5C28-2257-E30C46D3B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7CF-F014-44B1-89B1-39593E74BE20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1ADD2B-96FD-F7F9-3981-86E47733E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DFBB43-C1EF-F5F2-8F17-309ECDFA5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8C7A9-ADFC-4614-97A8-021A46B0C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047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2C58B7-E2DD-9089-8E15-A8CEE0E46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489824F-CF90-2630-FAFD-F3871D7869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82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82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82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175314-C19A-35F8-1608-0214020DF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7CF-F014-44B1-89B1-39593E74BE20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BBE38D-7525-46EB-3EAF-38937EA43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F92B2F-A4FB-76E8-00A1-FBE3AA1B4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8C7A9-ADFC-4614-97A8-021A46B0C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6551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366D50-5282-906A-71D9-8D5EC4634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FF0B40-FADC-59B5-16E5-F27FAA0E7B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CED0EA8-925F-9392-1AC0-39C8BE82E0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4F19608-9105-6165-1283-049C067D6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7CF-F014-44B1-89B1-39593E74BE20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D0EFA6-348E-C28C-86D6-5DEAABC11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CA1E652-E8D2-7C27-51E9-8868CD820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8C7A9-ADFC-4614-97A8-021A46B0C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7994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0DBECD-C68A-534B-E137-03F83265D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450694E-01BC-640F-EC84-E474D903AF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DD2C20F-B087-0E8B-D09E-B91E2DA0BD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E5961F9-C0FD-AF8B-6270-BC7C7465B7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14DB8CF-C8E2-1CC7-9D86-CE764A0D0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5A04456-D26C-0E52-9AC4-C7C35B646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7CF-F014-44B1-89B1-39593E74BE20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75489D7-601F-E97E-F0E2-4120698D9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DE2189F-D87E-217A-15CD-2B2C82F1A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8C7A9-ADFC-4614-97A8-021A46B0C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078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18703E-0FC7-363D-DDC3-F2826995F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383D07D-EBE1-A27C-AE42-6A33E269D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7CF-F014-44B1-89B1-39593E74BE20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1B28DC7-7628-D35C-BB4A-03DCE4E73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69BDB0E-8B69-84B7-CA85-75E81FD2A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8C7A9-ADFC-4614-97A8-021A46B0C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8261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858654-4192-4C41-B91B-2328A99797CF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8B0329-1CE1-4C7B-986C-217331073A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ロゴ, 会社名&#10;&#10;自動的に生成された説明">
            <a:extLst>
              <a:ext uri="{FF2B5EF4-FFF2-40B4-BE49-F238E27FC236}">
                <a16:creationId xmlns:a16="http://schemas.microsoft.com/office/drawing/2014/main" id="{5EA223D3-5FD9-87B7-2B73-FC6DC388CB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0232" y="93597"/>
            <a:ext cx="1079183" cy="276142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750063F-A724-9FF3-8638-431232024DCA}"/>
              </a:ext>
            </a:extLst>
          </p:cNvPr>
          <p:cNvSpPr txBox="1"/>
          <p:nvPr userDrawn="1"/>
        </p:nvSpPr>
        <p:spPr>
          <a:xfrm>
            <a:off x="7547469" y="6659660"/>
            <a:ext cx="23585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株式会社ベネッセコーポレーション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783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8" r:id="rId2"/>
    <p:sldLayoutId id="214748366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7F3DAE1-F1FB-6899-3FCD-108B62647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05AF4C-9F0B-E3C3-333B-B24BD3289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E98E9D-385B-5EA3-F8B3-70534DF787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2947CF-F014-44B1-89B1-39593E74BE20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29DA05-07B6-F107-017D-3FEA729D35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582010-36D1-9282-EC20-6F4F7AF434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08C7A9-ADFC-4614-97A8-021A46B0C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889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DD4CC42-5652-1FE6-C646-CDCEF3F69217}"/>
              </a:ext>
            </a:extLst>
          </p:cNvPr>
          <p:cNvGrpSpPr/>
          <p:nvPr/>
        </p:nvGrpSpPr>
        <p:grpSpPr>
          <a:xfrm>
            <a:off x="101309" y="159812"/>
            <a:ext cx="9570482" cy="6551578"/>
            <a:chOff x="90970" y="306421"/>
            <a:chExt cx="9065091" cy="6140108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4161B356-DE22-571D-F2AA-7E22E4D5C336}"/>
                </a:ext>
              </a:extLst>
            </p:cNvPr>
            <p:cNvSpPr/>
            <p:nvPr/>
          </p:nvSpPr>
          <p:spPr>
            <a:xfrm rot="21480000">
              <a:off x="6713237" y="3898611"/>
              <a:ext cx="2064705" cy="2547918"/>
            </a:xfrm>
            <a:custGeom>
              <a:avLst/>
              <a:gdLst>
                <a:gd name="connsiteX0" fmla="*/ 846563 w 2064705"/>
                <a:gd name="connsiteY0" fmla="*/ 0 h 2547918"/>
                <a:gd name="connsiteX1" fmla="*/ 1060908 w 2064705"/>
                <a:gd name="connsiteY1" fmla="*/ 171173 h 2547918"/>
                <a:gd name="connsiteX2" fmla="*/ 2057961 w 2064705"/>
                <a:gd name="connsiteY2" fmla="*/ 2052414 h 2547918"/>
                <a:gd name="connsiteX3" fmla="*/ 2061530 w 2064705"/>
                <a:gd name="connsiteY3" fmla="*/ 2169457 h 2547918"/>
                <a:gd name="connsiteX4" fmla="*/ 2064705 w 2064705"/>
                <a:gd name="connsiteY4" fmla="*/ 2169524 h 2547918"/>
                <a:gd name="connsiteX5" fmla="*/ 2056653 w 2064705"/>
                <a:gd name="connsiteY5" fmla="*/ 2547918 h 2547918"/>
                <a:gd name="connsiteX6" fmla="*/ 695223 w 2064705"/>
                <a:gd name="connsiteY6" fmla="*/ 2500376 h 2547918"/>
                <a:gd name="connsiteX7" fmla="*/ 695246 w 2064705"/>
                <a:gd name="connsiteY7" fmla="*/ 2499287 h 2547918"/>
                <a:gd name="connsiteX8" fmla="*/ 851725 w 2064705"/>
                <a:gd name="connsiteY8" fmla="*/ 2505333 h 2547918"/>
                <a:gd name="connsiteX9" fmla="*/ 874761 w 2064705"/>
                <a:gd name="connsiteY9" fmla="*/ 2408668 h 2547918"/>
                <a:gd name="connsiteX10" fmla="*/ 891357 w 2064705"/>
                <a:gd name="connsiteY10" fmla="*/ 2198184 h 2547918"/>
                <a:gd name="connsiteX11" fmla="*/ 157325 w 2064705"/>
                <a:gd name="connsiteY11" fmla="*/ 888701 h 2547918"/>
                <a:gd name="connsiteX12" fmla="*/ 0 w 2064705"/>
                <a:gd name="connsiteY12" fmla="*/ 777844 h 2547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64705" h="2547918">
                  <a:moveTo>
                    <a:pt x="846563" y="0"/>
                  </a:moveTo>
                  <a:lnTo>
                    <a:pt x="1060908" y="171173"/>
                  </a:lnTo>
                  <a:cubicBezTo>
                    <a:pt x="1647419" y="686994"/>
                    <a:pt x="2014382" y="1339195"/>
                    <a:pt x="2057961" y="2052414"/>
                  </a:cubicBezTo>
                  <a:lnTo>
                    <a:pt x="2061530" y="2169457"/>
                  </a:lnTo>
                  <a:lnTo>
                    <a:pt x="2064705" y="2169524"/>
                  </a:lnTo>
                  <a:lnTo>
                    <a:pt x="2056653" y="2547918"/>
                  </a:lnTo>
                  <a:lnTo>
                    <a:pt x="695223" y="2500376"/>
                  </a:lnTo>
                  <a:lnTo>
                    <a:pt x="695246" y="2499287"/>
                  </a:lnTo>
                  <a:lnTo>
                    <a:pt x="851725" y="2505333"/>
                  </a:lnTo>
                  <a:lnTo>
                    <a:pt x="874761" y="2408668"/>
                  </a:lnTo>
                  <a:cubicBezTo>
                    <a:pt x="885735" y="2339462"/>
                    <a:pt x="891357" y="2269244"/>
                    <a:pt x="891357" y="2198184"/>
                  </a:cubicBezTo>
                  <a:cubicBezTo>
                    <a:pt x="891357" y="1700768"/>
                    <a:pt x="615890" y="1244555"/>
                    <a:pt x="157325" y="888701"/>
                  </a:cubicBezTo>
                  <a:lnTo>
                    <a:pt x="0" y="77784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9D397CFD-52EE-8E0E-0965-CCA5CCA147E3}"/>
                </a:ext>
              </a:extLst>
            </p:cNvPr>
            <p:cNvSpPr/>
            <p:nvPr/>
          </p:nvSpPr>
          <p:spPr>
            <a:xfrm>
              <a:off x="1083726" y="4195723"/>
              <a:ext cx="6450419" cy="2212168"/>
            </a:xfrm>
            <a:custGeom>
              <a:avLst/>
              <a:gdLst>
                <a:gd name="connsiteX0" fmla="*/ 1008675 w 7560394"/>
                <a:gd name="connsiteY0" fmla="*/ 856364 h 3059841"/>
                <a:gd name="connsiteX1" fmla="*/ 2323515 w 7560394"/>
                <a:gd name="connsiteY1" fmla="*/ 2171204 h 3059841"/>
                <a:gd name="connsiteX2" fmla="*/ 2315712 w 7560394"/>
                <a:gd name="connsiteY2" fmla="*/ 2178754 h 3059841"/>
                <a:gd name="connsiteX3" fmla="*/ 1950760 w 7560394"/>
                <a:gd name="connsiteY3" fmla="*/ 2944240 h 3059841"/>
                <a:gd name="connsiteX4" fmla="*/ 1944796 w 7560394"/>
                <a:gd name="connsiteY4" fmla="*/ 3059841 h 3059841"/>
                <a:gd name="connsiteX5" fmla="*/ 43026 w 7560394"/>
                <a:gd name="connsiteY5" fmla="*/ 3059841 h 3059841"/>
                <a:gd name="connsiteX6" fmla="*/ 19517 w 7560394"/>
                <a:gd name="connsiteY6" fmla="*/ 2950670 h 3059841"/>
                <a:gd name="connsiteX7" fmla="*/ 0 w 7560394"/>
                <a:gd name="connsiteY7" fmla="*/ 2676745 h 3059841"/>
                <a:gd name="connsiteX8" fmla="*/ 982027 w 7560394"/>
                <a:gd name="connsiteY8" fmla="*/ 875363 h 3059841"/>
                <a:gd name="connsiteX9" fmla="*/ 6513876 w 7560394"/>
                <a:gd name="connsiteY9" fmla="*/ 829383 h 3059841"/>
                <a:gd name="connsiteX10" fmla="*/ 6578368 w 7560394"/>
                <a:gd name="connsiteY10" fmla="*/ 875363 h 3059841"/>
                <a:gd name="connsiteX11" fmla="*/ 7560394 w 7560394"/>
                <a:gd name="connsiteY11" fmla="*/ 2676745 h 3059841"/>
                <a:gd name="connsiteX12" fmla="*/ 7540877 w 7560394"/>
                <a:gd name="connsiteY12" fmla="*/ 2950670 h 3059841"/>
                <a:gd name="connsiteX13" fmla="*/ 7517368 w 7560394"/>
                <a:gd name="connsiteY13" fmla="*/ 3059841 h 3059841"/>
                <a:gd name="connsiteX14" fmla="*/ 5615598 w 7560394"/>
                <a:gd name="connsiteY14" fmla="*/ 3059841 h 3059841"/>
                <a:gd name="connsiteX15" fmla="*/ 5609635 w 7560394"/>
                <a:gd name="connsiteY15" fmla="*/ 2944240 h 3059841"/>
                <a:gd name="connsiteX16" fmla="*/ 5244683 w 7560394"/>
                <a:gd name="connsiteY16" fmla="*/ 2178754 h 3059841"/>
                <a:gd name="connsiteX17" fmla="*/ 5203933 w 7560394"/>
                <a:gd name="connsiteY17" fmla="*/ 2139326 h 3059841"/>
                <a:gd name="connsiteX18" fmla="*/ 3846650 w 7560394"/>
                <a:gd name="connsiteY18" fmla="*/ 0 h 3059841"/>
                <a:gd name="connsiteX19" fmla="*/ 4166700 w 7560394"/>
                <a:gd name="connsiteY19" fmla="*/ 11454 h 3059841"/>
                <a:gd name="connsiteX20" fmla="*/ 6338653 w 7560394"/>
                <a:gd name="connsiteY20" fmla="*/ 704456 h 3059841"/>
                <a:gd name="connsiteX21" fmla="*/ 6404149 w 7560394"/>
                <a:gd name="connsiteY21" fmla="*/ 751152 h 3059841"/>
                <a:gd name="connsiteX22" fmla="*/ 5105698 w 7560394"/>
                <a:gd name="connsiteY22" fmla="*/ 2049603 h 3059841"/>
                <a:gd name="connsiteX23" fmla="*/ 5022699 w 7560394"/>
                <a:gd name="connsiteY23" fmla="*/ 1982528 h 3059841"/>
                <a:gd name="connsiteX24" fmla="*/ 3967901 w 7560394"/>
                <a:gd name="connsiteY24" fmla="*/ 1601044 h 3059841"/>
                <a:gd name="connsiteX25" fmla="*/ 3846650 w 7560394"/>
                <a:gd name="connsiteY25" fmla="*/ 1596126 h 3059841"/>
                <a:gd name="connsiteX26" fmla="*/ 3713743 w 7560394"/>
                <a:gd name="connsiteY26" fmla="*/ 0 h 3059841"/>
                <a:gd name="connsiteX27" fmla="*/ 3713743 w 7560394"/>
                <a:gd name="connsiteY27" fmla="*/ 1596126 h 3059841"/>
                <a:gd name="connsiteX28" fmla="*/ 3592494 w 7560394"/>
                <a:gd name="connsiteY28" fmla="*/ 1601044 h 3059841"/>
                <a:gd name="connsiteX29" fmla="*/ 2421280 w 7560394"/>
                <a:gd name="connsiteY29" fmla="*/ 2076609 h 3059841"/>
                <a:gd name="connsiteX30" fmla="*/ 2419043 w 7560394"/>
                <a:gd name="connsiteY30" fmla="*/ 2078773 h 3059841"/>
                <a:gd name="connsiteX31" fmla="*/ 1118403 w 7560394"/>
                <a:gd name="connsiteY31" fmla="*/ 778133 h 3059841"/>
                <a:gd name="connsiteX32" fmla="*/ 1221742 w 7560394"/>
                <a:gd name="connsiteY32" fmla="*/ 704456 h 3059841"/>
                <a:gd name="connsiteX33" fmla="*/ 3393694 w 7560394"/>
                <a:gd name="connsiteY33" fmla="*/ 11454 h 3059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560394" h="3059841">
                  <a:moveTo>
                    <a:pt x="1008675" y="856364"/>
                  </a:moveTo>
                  <a:lnTo>
                    <a:pt x="2323515" y="2171204"/>
                  </a:lnTo>
                  <a:lnTo>
                    <a:pt x="2315712" y="2178754"/>
                  </a:lnTo>
                  <a:cubicBezTo>
                    <a:pt x="2111770" y="2395115"/>
                    <a:pt x="1980413" y="2658075"/>
                    <a:pt x="1950760" y="2944240"/>
                  </a:cubicBezTo>
                  <a:lnTo>
                    <a:pt x="1944796" y="3059841"/>
                  </a:lnTo>
                  <a:lnTo>
                    <a:pt x="43026" y="3059841"/>
                  </a:lnTo>
                  <a:lnTo>
                    <a:pt x="19517" y="2950670"/>
                  </a:lnTo>
                  <a:cubicBezTo>
                    <a:pt x="6611" y="2860606"/>
                    <a:pt x="0" y="2769223"/>
                    <a:pt x="0" y="2676745"/>
                  </a:cubicBezTo>
                  <a:cubicBezTo>
                    <a:pt x="0" y="1983165"/>
                    <a:pt x="371877" y="1351141"/>
                    <a:pt x="982027" y="875363"/>
                  </a:cubicBezTo>
                  <a:close/>
                  <a:moveTo>
                    <a:pt x="6513876" y="829383"/>
                  </a:moveTo>
                  <a:lnTo>
                    <a:pt x="6578368" y="875363"/>
                  </a:lnTo>
                  <a:cubicBezTo>
                    <a:pt x="7188517" y="1351141"/>
                    <a:pt x="7560394" y="1983165"/>
                    <a:pt x="7560394" y="2676745"/>
                  </a:cubicBezTo>
                  <a:cubicBezTo>
                    <a:pt x="7560394" y="2769223"/>
                    <a:pt x="7553783" y="2860606"/>
                    <a:pt x="7540877" y="2950670"/>
                  </a:cubicBezTo>
                  <a:lnTo>
                    <a:pt x="7517368" y="3059841"/>
                  </a:lnTo>
                  <a:lnTo>
                    <a:pt x="5615598" y="3059841"/>
                  </a:lnTo>
                  <a:lnTo>
                    <a:pt x="5609635" y="2944240"/>
                  </a:lnTo>
                  <a:cubicBezTo>
                    <a:pt x="5579982" y="2658075"/>
                    <a:pt x="5448625" y="2395115"/>
                    <a:pt x="5244683" y="2178754"/>
                  </a:cubicBezTo>
                  <a:lnTo>
                    <a:pt x="5203933" y="2139326"/>
                  </a:lnTo>
                  <a:close/>
                  <a:moveTo>
                    <a:pt x="3846650" y="0"/>
                  </a:moveTo>
                  <a:lnTo>
                    <a:pt x="4166700" y="11454"/>
                  </a:lnTo>
                  <a:cubicBezTo>
                    <a:pt x="5000657" y="71478"/>
                    <a:pt x="5754476" y="323623"/>
                    <a:pt x="6338653" y="704456"/>
                  </a:cubicBezTo>
                  <a:lnTo>
                    <a:pt x="6404149" y="751152"/>
                  </a:lnTo>
                  <a:lnTo>
                    <a:pt x="5105698" y="2049603"/>
                  </a:lnTo>
                  <a:lnTo>
                    <a:pt x="5022699" y="1982528"/>
                  </a:lnTo>
                  <a:cubicBezTo>
                    <a:pt x="4738996" y="1772887"/>
                    <a:pt x="4372908" y="1634086"/>
                    <a:pt x="3967901" y="1601044"/>
                  </a:cubicBezTo>
                  <a:lnTo>
                    <a:pt x="3846650" y="1596126"/>
                  </a:lnTo>
                  <a:close/>
                  <a:moveTo>
                    <a:pt x="3713743" y="0"/>
                  </a:moveTo>
                  <a:lnTo>
                    <a:pt x="3713743" y="1596126"/>
                  </a:lnTo>
                  <a:lnTo>
                    <a:pt x="3592494" y="1601044"/>
                  </a:lnTo>
                  <a:cubicBezTo>
                    <a:pt x="3129629" y="1638807"/>
                    <a:pt x="2717597" y="1814703"/>
                    <a:pt x="2421280" y="2076609"/>
                  </a:cubicBezTo>
                  <a:lnTo>
                    <a:pt x="2419043" y="2078773"/>
                  </a:lnTo>
                  <a:lnTo>
                    <a:pt x="1118403" y="778133"/>
                  </a:lnTo>
                  <a:lnTo>
                    <a:pt x="1221742" y="704456"/>
                  </a:lnTo>
                  <a:cubicBezTo>
                    <a:pt x="1805919" y="323623"/>
                    <a:pt x="2559737" y="71478"/>
                    <a:pt x="3393694" y="1145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0EBDBB11-C633-1D83-56FB-466AAFAD8838}"/>
                </a:ext>
              </a:extLst>
            </p:cNvPr>
            <p:cNvSpPr/>
            <p:nvPr/>
          </p:nvSpPr>
          <p:spPr>
            <a:xfrm>
              <a:off x="90970" y="306421"/>
              <a:ext cx="9065091" cy="1047574"/>
            </a:xfrm>
            <a:prstGeom prst="round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kumimoji="1" lang="ja-JP" altLang="en-US" b="1">
                  <a:solidFill>
                    <a:schemeClr val="tx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                                                         　打楽器</a:t>
              </a:r>
            </a:p>
          </p:txBody>
        </p:sp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72FF25E0-FCE0-8246-0018-5CE09B70DFCA}"/>
                </a:ext>
              </a:extLst>
            </p:cNvPr>
            <p:cNvSpPr/>
            <p:nvPr/>
          </p:nvSpPr>
          <p:spPr>
            <a:xfrm>
              <a:off x="1867335" y="1658678"/>
              <a:ext cx="2340000" cy="45365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>
                  <a:solidFill>
                    <a:schemeClr val="tx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    トランペット</a:t>
              </a:r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BF3C699D-AA60-B732-4D77-4AAC380665B7}"/>
                </a:ext>
              </a:extLst>
            </p:cNvPr>
            <p:cNvSpPr/>
            <p:nvPr/>
          </p:nvSpPr>
          <p:spPr>
            <a:xfrm>
              <a:off x="4359943" y="1665768"/>
              <a:ext cx="2340000" cy="45365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>
                  <a:solidFill>
                    <a:schemeClr val="tx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    トロンボーン</a:t>
              </a:r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720FBD71-0D7D-91BF-7115-0EE6E7A699F1}"/>
                </a:ext>
              </a:extLst>
            </p:cNvPr>
            <p:cNvSpPr/>
            <p:nvPr/>
          </p:nvSpPr>
          <p:spPr>
            <a:xfrm>
              <a:off x="6816061" y="1665768"/>
              <a:ext cx="2340000" cy="45365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>
                  <a:solidFill>
                    <a:schemeClr val="tx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    チューバ</a:t>
              </a:r>
            </a:p>
          </p:txBody>
        </p:sp>
        <p:sp>
          <p:nvSpPr>
            <p:cNvPr id="55" name="四角形: 角を丸くする 54">
              <a:extLst>
                <a:ext uri="{FF2B5EF4-FFF2-40B4-BE49-F238E27FC236}">
                  <a16:creationId xmlns:a16="http://schemas.microsoft.com/office/drawing/2014/main" id="{0CD2FCEC-27B0-8B99-AB3E-02C0A52A8230}"/>
                </a:ext>
              </a:extLst>
            </p:cNvPr>
            <p:cNvSpPr/>
            <p:nvPr/>
          </p:nvSpPr>
          <p:spPr>
            <a:xfrm>
              <a:off x="1867334" y="2194304"/>
              <a:ext cx="2340000" cy="453656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>
                  <a:solidFill>
                    <a:schemeClr val="tx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    クラリネット</a:t>
              </a:r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E5942EBF-391A-EA4D-BE9B-BB37D890F243}"/>
                </a:ext>
              </a:extLst>
            </p:cNvPr>
            <p:cNvSpPr/>
            <p:nvPr/>
          </p:nvSpPr>
          <p:spPr>
            <a:xfrm>
              <a:off x="4359943" y="2200643"/>
              <a:ext cx="2340000" cy="453656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>
                  <a:solidFill>
                    <a:schemeClr val="tx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 ファゴット</a:t>
              </a:r>
            </a:p>
          </p:txBody>
        </p:sp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43369DC5-46CE-489F-BCF5-0DB439948AF3}"/>
                </a:ext>
              </a:extLst>
            </p:cNvPr>
            <p:cNvSpPr/>
            <p:nvPr/>
          </p:nvSpPr>
          <p:spPr>
            <a:xfrm>
              <a:off x="1867334" y="2753497"/>
              <a:ext cx="2340000" cy="453656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>
                  <a:solidFill>
                    <a:schemeClr val="tx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フルート</a:t>
              </a:r>
            </a:p>
          </p:txBody>
        </p:sp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68775AC4-6B7A-BF85-4E32-93F3DFE44269}"/>
                </a:ext>
              </a:extLst>
            </p:cNvPr>
            <p:cNvSpPr/>
            <p:nvPr/>
          </p:nvSpPr>
          <p:spPr>
            <a:xfrm>
              <a:off x="4359943" y="2759836"/>
              <a:ext cx="2340000" cy="453656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>
                  <a:solidFill>
                    <a:schemeClr val="tx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オーボエ</a:t>
              </a:r>
            </a:p>
          </p:txBody>
        </p:sp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5AE8FB08-EFEA-3646-725C-F57347616054}"/>
                </a:ext>
              </a:extLst>
            </p:cNvPr>
            <p:cNvSpPr/>
            <p:nvPr/>
          </p:nvSpPr>
          <p:spPr>
            <a:xfrm>
              <a:off x="528678" y="3439387"/>
              <a:ext cx="2340000" cy="45365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>
                  <a:solidFill>
                    <a:schemeClr val="tx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　　ホルン</a:t>
              </a: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753F3B95-AF0D-4B24-D07D-5C6AB7CDF6B2}"/>
                </a:ext>
              </a:extLst>
            </p:cNvPr>
            <p:cNvSpPr txBox="1"/>
            <p:nvPr/>
          </p:nvSpPr>
          <p:spPr>
            <a:xfrm>
              <a:off x="1161698" y="5472600"/>
              <a:ext cx="17614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ja-JP" altLang="en-US" b="1">
                  <a:solidFill>
                    <a:schemeClr val="tx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第</a:t>
              </a:r>
              <a:r>
                <a:rPr kumimoji="1" lang="en-US" altLang="ja-JP" b="1">
                  <a:solidFill>
                    <a:schemeClr val="tx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1</a:t>
              </a:r>
              <a:r>
                <a:rPr kumimoji="1" lang="ja-JP" altLang="en-US" b="1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バイオリン</a:t>
              </a:r>
              <a:endParaRPr kumimoji="1" lang="ja-JP" altLang="en-US" b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944BC566-761E-3E76-B15E-0141BC1B1F1B}"/>
                </a:ext>
              </a:extLst>
            </p:cNvPr>
            <p:cNvSpPr txBox="1"/>
            <p:nvPr/>
          </p:nvSpPr>
          <p:spPr>
            <a:xfrm>
              <a:off x="2458871" y="4562447"/>
              <a:ext cx="17614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ja-JP" altLang="en-US" b="1">
                  <a:solidFill>
                    <a:schemeClr val="tx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第</a:t>
              </a:r>
              <a:r>
                <a:rPr kumimoji="1" lang="en-US" altLang="ja-JP" b="1">
                  <a:solidFill>
                    <a:schemeClr val="tx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2</a:t>
              </a:r>
              <a:r>
                <a:rPr kumimoji="1" lang="ja-JP" altLang="en-US" b="1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バイオリン</a:t>
              </a:r>
              <a:endParaRPr kumimoji="1" lang="ja-JP" altLang="en-US" b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7C8BDD58-DA7C-4480-8547-28E98CD151C6}"/>
                </a:ext>
              </a:extLst>
            </p:cNvPr>
            <p:cNvSpPr txBox="1"/>
            <p:nvPr/>
          </p:nvSpPr>
          <p:spPr>
            <a:xfrm>
              <a:off x="4129266" y="4545932"/>
              <a:ext cx="17614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ja-JP" altLang="en-US" b="1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ビオラ</a:t>
              </a:r>
              <a:endParaRPr kumimoji="1" lang="ja-JP" altLang="en-US" b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9D534AAD-6E7D-DB6C-0DD5-7FE4A9B10516}"/>
                </a:ext>
              </a:extLst>
            </p:cNvPr>
            <p:cNvSpPr txBox="1"/>
            <p:nvPr/>
          </p:nvSpPr>
          <p:spPr>
            <a:xfrm>
              <a:off x="5614860" y="5456885"/>
              <a:ext cx="17614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ja-JP" altLang="en-US" b="1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チェロ</a:t>
              </a:r>
              <a:endParaRPr kumimoji="1" lang="ja-JP" altLang="en-US" b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EA1CD4E6-FAFF-093F-82DB-58915F49B6BF}"/>
                </a:ext>
              </a:extLst>
            </p:cNvPr>
            <p:cNvSpPr txBox="1"/>
            <p:nvPr/>
          </p:nvSpPr>
          <p:spPr>
            <a:xfrm>
              <a:off x="6850682" y="4690907"/>
              <a:ext cx="17614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ja-JP" altLang="en-US" b="1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コントラバス</a:t>
              </a:r>
              <a:endParaRPr kumimoji="1" lang="ja-JP" altLang="en-US" b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pic>
          <p:nvPicPr>
            <p:cNvPr id="66" name="Picture 7" descr="バイオリンのイラスト">
              <a:extLst>
                <a:ext uri="{FF2B5EF4-FFF2-40B4-BE49-F238E27FC236}">
                  <a16:creationId xmlns:a16="http://schemas.microsoft.com/office/drawing/2014/main" id="{19567A5D-9FB0-CC41-98E0-599BEE25DE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32658" y="5764396"/>
              <a:ext cx="440523" cy="637387"/>
            </a:xfrm>
            <a:prstGeom prst="rect">
              <a:avLst/>
            </a:prstGeom>
          </p:spPr>
        </p:pic>
        <p:pic>
          <p:nvPicPr>
            <p:cNvPr id="67" name="Picture 7" descr="バイオリンのイラスト">
              <a:extLst>
                <a:ext uri="{FF2B5EF4-FFF2-40B4-BE49-F238E27FC236}">
                  <a16:creationId xmlns:a16="http://schemas.microsoft.com/office/drawing/2014/main" id="{FB87054B-1732-83DA-ADAF-CA1544A92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01131" y="4875573"/>
              <a:ext cx="440523" cy="637387"/>
            </a:xfrm>
            <a:prstGeom prst="rect">
              <a:avLst/>
            </a:prstGeom>
          </p:spPr>
        </p:pic>
        <p:pic>
          <p:nvPicPr>
            <p:cNvPr id="68" name="Picture 14" descr="ヴィオラのイラスト">
              <a:extLst>
                <a:ext uri="{FF2B5EF4-FFF2-40B4-BE49-F238E27FC236}">
                  <a16:creationId xmlns:a16="http://schemas.microsoft.com/office/drawing/2014/main" id="{F0947F43-CDDD-625D-531E-78AF3A845E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19410" y="4781491"/>
              <a:ext cx="484210" cy="706069"/>
            </a:xfrm>
            <a:prstGeom prst="rect">
              <a:avLst/>
            </a:prstGeom>
          </p:spPr>
        </p:pic>
        <p:pic>
          <p:nvPicPr>
            <p:cNvPr id="69" name="Picture 9" descr="チェロのイラスト（音楽）">
              <a:extLst>
                <a:ext uri="{FF2B5EF4-FFF2-40B4-BE49-F238E27FC236}">
                  <a16:creationId xmlns:a16="http://schemas.microsoft.com/office/drawing/2014/main" id="{0CA0CC55-7D40-49C2-B5D6-AC1B78CCE4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80943" y="5358809"/>
              <a:ext cx="725141" cy="1050289"/>
            </a:xfrm>
            <a:prstGeom prst="rect">
              <a:avLst/>
            </a:prstGeom>
          </p:spPr>
        </p:pic>
        <p:pic>
          <p:nvPicPr>
            <p:cNvPr id="70" name="Picture 11" descr="コントラバスのイラスト（音楽）">
              <a:extLst>
                <a:ext uri="{FF2B5EF4-FFF2-40B4-BE49-F238E27FC236}">
                  <a16:creationId xmlns:a16="http://schemas.microsoft.com/office/drawing/2014/main" id="{2052AA55-315D-346C-05FA-4612BC4AE0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08192" y="5070079"/>
              <a:ext cx="693613" cy="970687"/>
            </a:xfrm>
            <a:prstGeom prst="rect">
              <a:avLst/>
            </a:prstGeom>
          </p:spPr>
        </p:pic>
        <p:pic>
          <p:nvPicPr>
            <p:cNvPr id="71" name="Picture 19" descr="クラリネットのイラスト">
              <a:extLst>
                <a:ext uri="{FF2B5EF4-FFF2-40B4-BE49-F238E27FC236}">
                  <a16:creationId xmlns:a16="http://schemas.microsoft.com/office/drawing/2014/main" id="{D042EEFD-0DF8-32FF-E79F-AE0C28F59BE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857044" y="2077172"/>
              <a:ext cx="615648" cy="655002"/>
            </a:xfrm>
            <a:prstGeom prst="rect">
              <a:avLst/>
            </a:prstGeom>
          </p:spPr>
        </p:pic>
        <p:pic>
          <p:nvPicPr>
            <p:cNvPr id="72" name="Picture 20" descr="ファゴットのイラスト（楽器）">
              <a:extLst>
                <a:ext uri="{FF2B5EF4-FFF2-40B4-BE49-F238E27FC236}">
                  <a16:creationId xmlns:a16="http://schemas.microsoft.com/office/drawing/2014/main" id="{72385E54-86E2-F077-80AF-2E9617855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317414" y="2111315"/>
              <a:ext cx="614990" cy="618015"/>
            </a:xfrm>
            <a:prstGeom prst="rect">
              <a:avLst/>
            </a:prstGeom>
          </p:spPr>
        </p:pic>
        <p:pic>
          <p:nvPicPr>
            <p:cNvPr id="73" name="Picture 21" descr="フルートのイラスト">
              <a:extLst>
                <a:ext uri="{FF2B5EF4-FFF2-40B4-BE49-F238E27FC236}">
                  <a16:creationId xmlns:a16="http://schemas.microsoft.com/office/drawing/2014/main" id="{6BA6F2DF-82D2-79AF-D2DF-FA79BFBADDA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39427" y="2706721"/>
              <a:ext cx="598890" cy="641362"/>
            </a:xfrm>
            <a:prstGeom prst="rect">
              <a:avLst/>
            </a:prstGeom>
          </p:spPr>
        </p:pic>
        <p:pic>
          <p:nvPicPr>
            <p:cNvPr id="74" name="Picture 22" descr="オーボエのイラスト">
              <a:extLst>
                <a:ext uri="{FF2B5EF4-FFF2-40B4-BE49-F238E27FC236}">
                  <a16:creationId xmlns:a16="http://schemas.microsoft.com/office/drawing/2014/main" id="{313032C0-969D-45D0-06C9-5D13BAA5A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284742" y="2662705"/>
              <a:ext cx="658561" cy="703619"/>
            </a:xfrm>
            <a:prstGeom prst="rect">
              <a:avLst/>
            </a:prstGeom>
          </p:spPr>
        </p:pic>
        <p:pic>
          <p:nvPicPr>
            <p:cNvPr id="75" name="Picture 15" descr="ホルンのイラスト（管楽器）">
              <a:extLst>
                <a:ext uri="{FF2B5EF4-FFF2-40B4-BE49-F238E27FC236}">
                  <a16:creationId xmlns:a16="http://schemas.microsoft.com/office/drawing/2014/main" id="{FBD3E4DF-BD4B-1440-3C8F-4672F2EB131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10411" y="3324053"/>
              <a:ext cx="1046124" cy="675695"/>
            </a:xfrm>
            <a:prstGeom prst="rect">
              <a:avLst/>
            </a:prstGeom>
          </p:spPr>
        </p:pic>
        <p:pic>
          <p:nvPicPr>
            <p:cNvPr id="76" name="Picture 17" descr="トランペットのイラスト（管楽器）">
              <a:extLst>
                <a:ext uri="{FF2B5EF4-FFF2-40B4-BE49-F238E27FC236}">
                  <a16:creationId xmlns:a16="http://schemas.microsoft.com/office/drawing/2014/main" id="{ED86B2F3-77B1-DB29-21D2-6D2D57A7B2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764554" y="1538271"/>
              <a:ext cx="742302" cy="524769"/>
            </a:xfrm>
            <a:prstGeom prst="rect">
              <a:avLst/>
            </a:prstGeom>
          </p:spPr>
        </p:pic>
        <p:pic>
          <p:nvPicPr>
            <p:cNvPr id="77" name="Picture 18" descr="トロンボーンのイラスト（管楽器）">
              <a:extLst>
                <a:ext uri="{FF2B5EF4-FFF2-40B4-BE49-F238E27FC236}">
                  <a16:creationId xmlns:a16="http://schemas.microsoft.com/office/drawing/2014/main" id="{1D343702-6D22-1809-1A0B-6783DE15F35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 rot="19857198">
              <a:off x="4201967" y="1671380"/>
              <a:ext cx="787329" cy="422668"/>
            </a:xfrm>
            <a:prstGeom prst="rect">
              <a:avLst/>
            </a:prstGeom>
          </p:spPr>
        </p:pic>
        <p:pic>
          <p:nvPicPr>
            <p:cNvPr id="78" name="Picture 16" descr="チューバのイラスト">
              <a:extLst>
                <a:ext uri="{FF2B5EF4-FFF2-40B4-BE49-F238E27FC236}">
                  <a16:creationId xmlns:a16="http://schemas.microsoft.com/office/drawing/2014/main" id="{7A32D4A3-AEE9-6B1E-0038-6FB98851E0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930100" y="1572969"/>
              <a:ext cx="659223" cy="654859"/>
            </a:xfrm>
            <a:prstGeom prst="rect">
              <a:avLst/>
            </a:prstGeom>
          </p:spPr>
        </p:pic>
        <p:pic>
          <p:nvPicPr>
            <p:cNvPr id="79" name="Picture 23" descr="シンバルのイラスト">
              <a:extLst>
                <a:ext uri="{FF2B5EF4-FFF2-40B4-BE49-F238E27FC236}">
                  <a16:creationId xmlns:a16="http://schemas.microsoft.com/office/drawing/2014/main" id="{2B27268A-B162-492B-3A93-DE7DC5B3A3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631814" y="376523"/>
              <a:ext cx="1164984" cy="1010408"/>
            </a:xfrm>
            <a:prstGeom prst="rect">
              <a:avLst/>
            </a:prstGeom>
          </p:spPr>
        </p:pic>
        <p:pic>
          <p:nvPicPr>
            <p:cNvPr id="80" name="Picture 24" descr="大太鼓のイラスト（台座付き）">
              <a:extLst>
                <a:ext uri="{FF2B5EF4-FFF2-40B4-BE49-F238E27FC236}">
                  <a16:creationId xmlns:a16="http://schemas.microsoft.com/office/drawing/2014/main" id="{9E165885-E8A5-FD5E-7B92-5A5805114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2665434" y="424026"/>
              <a:ext cx="665689" cy="881046"/>
            </a:xfrm>
            <a:prstGeom prst="rect">
              <a:avLst/>
            </a:prstGeom>
          </p:spPr>
        </p:pic>
        <p:pic>
          <p:nvPicPr>
            <p:cNvPr id="81" name="Picture 25" descr="ティンパニのイラスト">
              <a:extLst>
                <a:ext uri="{FF2B5EF4-FFF2-40B4-BE49-F238E27FC236}">
                  <a16:creationId xmlns:a16="http://schemas.microsoft.com/office/drawing/2014/main" id="{4EA15F68-BD94-52A0-8C1C-68D04862DA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5757395" y="410719"/>
              <a:ext cx="1286118" cy="927574"/>
            </a:xfrm>
            <a:prstGeom prst="rect">
              <a:avLst/>
            </a:prstGeom>
          </p:spPr>
        </p:pic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C9ACE37E-38F7-56B9-8ADB-AE48B0C211FF}"/>
                </a:ext>
              </a:extLst>
            </p:cNvPr>
            <p:cNvGrpSpPr/>
            <p:nvPr/>
          </p:nvGrpSpPr>
          <p:grpSpPr>
            <a:xfrm>
              <a:off x="3703595" y="5897495"/>
              <a:ext cx="1210680" cy="504288"/>
              <a:chOff x="4060963" y="6259002"/>
              <a:chExt cx="1210680" cy="504288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0A64DFF3-0C8B-32A5-DA90-AFA24BF15F49}"/>
                  </a:ext>
                </a:extLst>
              </p:cNvPr>
              <p:cNvSpPr/>
              <p:nvPr/>
            </p:nvSpPr>
            <p:spPr>
              <a:xfrm>
                <a:off x="4060963" y="6259002"/>
                <a:ext cx="1210680" cy="504288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kumimoji="1" lang="ja-JP" altLang="en-US" b="1">
                    <a:solidFill>
                      <a:schemeClr val="bg2">
                        <a:lumMod val="25000"/>
                      </a:schemeClr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指揮者</a:t>
                </a:r>
              </a:p>
            </p:txBody>
          </p:sp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9DCF29AB-3CA2-95E6-6534-0CECC271FBE6}"/>
                  </a:ext>
                </a:extLst>
              </p:cNvPr>
              <p:cNvSpPr txBox="1"/>
              <p:nvPr/>
            </p:nvSpPr>
            <p:spPr>
              <a:xfrm>
                <a:off x="4285679" y="6269947"/>
                <a:ext cx="53441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kumimoji="1" lang="ja-JP" altLang="en-US" sz="900" b="1"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しき</a:t>
                </a:r>
              </a:p>
            </p:txBody>
          </p:sp>
        </p:grp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214F737-BBBA-D897-D2B0-9E75DE998587}"/>
              </a:ext>
            </a:extLst>
          </p:cNvPr>
          <p:cNvSpPr txBox="1"/>
          <p:nvPr/>
        </p:nvSpPr>
        <p:spPr>
          <a:xfrm>
            <a:off x="0" y="6660738"/>
            <a:ext cx="290741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800" b="0" i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イラスト出典：いらすとや　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https://www.irasutoya.com/</a:t>
            </a:r>
            <a:endParaRPr lang="ja-JP" altLang="en-US" sz="800"/>
          </a:p>
        </p:txBody>
      </p:sp>
    </p:spTree>
    <p:extLst>
      <p:ext uri="{BB962C8B-B14F-4D97-AF65-F5344CB8AC3E}">
        <p14:creationId xmlns:p14="http://schemas.microsoft.com/office/powerpoint/2010/main" val="388124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1FF5E472-C2C9-446D-A70F-30B3EA974CCD}"/>
</file>

<file path=customXml/itemProps2.xml><?xml version="1.0" encoding="utf-8"?>
<ds:datastoreItem xmlns:ds="http://schemas.openxmlformats.org/officeDocument/2006/customXml" ds:itemID="{08019A52-B98C-40EC-8828-650CA4009DD2}"/>
</file>

<file path=customXml/itemProps3.xml><?xml version="1.0" encoding="utf-8"?>
<ds:datastoreItem xmlns:ds="http://schemas.openxmlformats.org/officeDocument/2006/customXml" ds:itemID="{81152A57-2BDA-4441-AA72-050D86B6E5C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40</Words>
  <Application>Microsoft Office PowerPoint</Application>
  <PresentationFormat>A4 210 x 297 mm</PresentationFormat>
  <Paragraphs>18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1_Office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2025-06-02T05:57:25Z</dcterms:created>
  <dcterms:modified xsi:type="dcterms:W3CDTF">2025-06-02T05:57:34Z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