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7"/>
  </p:notesMasterIdLst>
  <p:sldIdLst>
    <p:sldId id="269" r:id="rId2"/>
    <p:sldId id="259" r:id="rId3"/>
    <p:sldId id="268" r:id="rId4"/>
    <p:sldId id="261" r:id="rId5"/>
    <p:sldId id="270" r:id="rId6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07773D-5F1F-4925-8A98-BC992825BAE9}" v="3" dt="2025-05-19T03:44:25.9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424" y="6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84FDD-5B3D-433F-9145-D6D2614E2A29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737E5-DC1D-4485-AD82-C2E757667B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229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1pPr>
    <a:lvl2pPr marL="356602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2pPr>
    <a:lvl3pPr marL="713203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3pPr>
    <a:lvl4pPr marL="1069805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4pPr>
    <a:lvl5pPr marL="1426407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5pPr>
    <a:lvl6pPr marL="1783009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6pPr>
    <a:lvl7pPr marL="2139610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7pPr>
    <a:lvl8pPr marL="2496212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8pPr>
    <a:lvl9pPr marL="2852814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93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30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920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8489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23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187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8214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2186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5314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5959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187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561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0A2790-BC70-DEE5-1AC1-E183E3F0065E}"/>
              </a:ext>
            </a:extLst>
          </p:cNvPr>
          <p:cNvSpPr txBox="1"/>
          <p:nvPr/>
        </p:nvSpPr>
        <p:spPr>
          <a:xfrm>
            <a:off x="1939454" y="2211169"/>
            <a:ext cx="5955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当ファイルはワークシートの背景用画像を作成する際などに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お使いください。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778136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C427B8BC-86C5-4569-85A4-14B79B698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944763"/>
              </p:ext>
            </p:extLst>
          </p:nvPr>
        </p:nvGraphicFramePr>
        <p:xfrm>
          <a:off x="245426" y="164807"/>
          <a:ext cx="8671358" cy="5377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5714">
                  <a:extLst>
                    <a:ext uri="{9D8B030D-6E8A-4147-A177-3AD203B41FA5}">
                      <a16:colId xmlns:a16="http://schemas.microsoft.com/office/drawing/2014/main" val="126999958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181094992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417281385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2295171803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2692898459"/>
                    </a:ext>
                  </a:extLst>
                </a:gridCol>
                <a:gridCol w="842788">
                  <a:extLst>
                    <a:ext uri="{9D8B030D-6E8A-4147-A177-3AD203B41FA5}">
                      <a16:colId xmlns:a16="http://schemas.microsoft.com/office/drawing/2014/main" val="3129987471"/>
                    </a:ext>
                  </a:extLst>
                </a:gridCol>
              </a:tblGrid>
              <a:tr h="904078">
                <a:tc>
                  <a:txBody>
                    <a:bodyPr/>
                    <a:lstStyle/>
                    <a:p>
                      <a:pPr algn="ct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場面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42781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069140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678366"/>
                  </a:ext>
                </a:extLst>
              </a:tr>
            </a:tbl>
          </a:graphicData>
        </a:graphic>
      </p:graphicFrame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68B99C8C-BA7E-0967-6E38-B488A11811A9}"/>
              </a:ext>
            </a:extLst>
          </p:cNvPr>
          <p:cNvCxnSpPr/>
          <p:nvPr/>
        </p:nvCxnSpPr>
        <p:spPr>
          <a:xfrm>
            <a:off x="238297" y="4411284"/>
            <a:ext cx="7825048" cy="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9714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C427B8BC-86C5-4569-85A4-14B79B698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178428"/>
              </p:ext>
            </p:extLst>
          </p:nvPr>
        </p:nvGraphicFramePr>
        <p:xfrm>
          <a:off x="245426" y="164807"/>
          <a:ext cx="8671358" cy="5377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28570">
                  <a:extLst>
                    <a:ext uri="{9D8B030D-6E8A-4147-A177-3AD203B41FA5}">
                      <a16:colId xmlns:a16="http://schemas.microsoft.com/office/drawing/2014/main" val="1269999585"/>
                    </a:ext>
                  </a:extLst>
                </a:gridCol>
                <a:gridCol w="842788">
                  <a:extLst>
                    <a:ext uri="{9D8B030D-6E8A-4147-A177-3AD203B41FA5}">
                      <a16:colId xmlns:a16="http://schemas.microsoft.com/office/drawing/2014/main" val="3129987471"/>
                    </a:ext>
                  </a:extLst>
                </a:gridCol>
              </a:tblGrid>
              <a:tr h="904078">
                <a:tc>
                  <a:txBody>
                    <a:bodyPr/>
                    <a:lstStyle/>
                    <a:p>
                      <a:pPr algn="l"/>
                      <a:endParaRPr kumimoji="1" lang="en-US" altLang="ja-JP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場面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42781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en-US" altLang="ja-JP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069140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en-US" altLang="ja-JP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678366"/>
                  </a:ext>
                </a:extLst>
              </a:tr>
            </a:tbl>
          </a:graphicData>
        </a:graphic>
      </p:graphicFrame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68B99C8C-BA7E-0967-6E38-B488A11811A9}"/>
              </a:ext>
            </a:extLst>
          </p:cNvPr>
          <p:cNvCxnSpPr/>
          <p:nvPr/>
        </p:nvCxnSpPr>
        <p:spPr>
          <a:xfrm>
            <a:off x="238297" y="4411284"/>
            <a:ext cx="7825048" cy="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6291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C427B8BC-86C5-4569-85A4-14B79B698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610844"/>
              </p:ext>
            </p:extLst>
          </p:nvPr>
        </p:nvGraphicFramePr>
        <p:xfrm>
          <a:off x="245426" y="164807"/>
          <a:ext cx="8671358" cy="5377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28570">
                  <a:extLst>
                    <a:ext uri="{9D8B030D-6E8A-4147-A177-3AD203B41FA5}">
                      <a16:colId xmlns:a16="http://schemas.microsoft.com/office/drawing/2014/main" val="1269999585"/>
                    </a:ext>
                  </a:extLst>
                </a:gridCol>
                <a:gridCol w="842788">
                  <a:extLst>
                    <a:ext uri="{9D8B030D-6E8A-4147-A177-3AD203B41FA5}">
                      <a16:colId xmlns:a16="http://schemas.microsoft.com/office/drawing/2014/main" val="3129987471"/>
                    </a:ext>
                  </a:extLst>
                </a:gridCol>
              </a:tblGrid>
              <a:tr h="904078">
                <a:tc>
                  <a:txBody>
                    <a:bodyPr/>
                    <a:lstStyle/>
                    <a:p>
                      <a:pPr algn="l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場面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42781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069140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678366"/>
                  </a:ext>
                </a:extLst>
              </a:tr>
            </a:tbl>
          </a:graphicData>
        </a:graphic>
      </p:graphicFrame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68B99C8C-BA7E-0967-6E38-B488A11811A9}"/>
              </a:ext>
            </a:extLst>
          </p:cNvPr>
          <p:cNvCxnSpPr/>
          <p:nvPr/>
        </p:nvCxnSpPr>
        <p:spPr>
          <a:xfrm>
            <a:off x="238297" y="4411284"/>
            <a:ext cx="7825048" cy="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4FD4BA9-A44A-BB69-33F6-7D179A52C8BD}"/>
              </a:ext>
            </a:extLst>
          </p:cNvPr>
          <p:cNvCxnSpPr/>
          <p:nvPr/>
        </p:nvCxnSpPr>
        <p:spPr>
          <a:xfrm>
            <a:off x="250823" y="2169125"/>
            <a:ext cx="7825048" cy="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31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C427B8BC-86C5-4569-85A4-14B79B698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5910367"/>
              </p:ext>
            </p:extLst>
          </p:nvPr>
        </p:nvGraphicFramePr>
        <p:xfrm>
          <a:off x="245426" y="164807"/>
          <a:ext cx="8671358" cy="5377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28570">
                  <a:extLst>
                    <a:ext uri="{9D8B030D-6E8A-4147-A177-3AD203B41FA5}">
                      <a16:colId xmlns:a16="http://schemas.microsoft.com/office/drawing/2014/main" val="1269999585"/>
                    </a:ext>
                  </a:extLst>
                </a:gridCol>
                <a:gridCol w="842788">
                  <a:extLst>
                    <a:ext uri="{9D8B030D-6E8A-4147-A177-3AD203B41FA5}">
                      <a16:colId xmlns:a16="http://schemas.microsoft.com/office/drawing/2014/main" val="3129987471"/>
                    </a:ext>
                  </a:extLst>
                </a:gridCol>
              </a:tblGrid>
              <a:tr h="904078">
                <a:tc>
                  <a:txBody>
                    <a:bodyPr/>
                    <a:lstStyle/>
                    <a:p>
                      <a:pPr algn="l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場面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42781"/>
                  </a:ext>
                </a:extLst>
              </a:tr>
              <a:tr h="2236465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069140"/>
                  </a:ext>
                </a:extLst>
              </a:tr>
              <a:tr h="2236465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678366"/>
                  </a:ext>
                </a:extLst>
              </a:tr>
            </a:tbl>
          </a:graphicData>
        </a:graphic>
      </p:graphicFrame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68B99C8C-BA7E-0967-6E38-B488A11811A9}"/>
              </a:ext>
            </a:extLst>
          </p:cNvPr>
          <p:cNvCxnSpPr/>
          <p:nvPr/>
        </p:nvCxnSpPr>
        <p:spPr>
          <a:xfrm>
            <a:off x="245426" y="3308779"/>
            <a:ext cx="7825048" cy="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0054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D7CC18A3-17E1-48A6-833D-F9E380D51A23}"/>
</file>

<file path=customXml/itemProps2.xml><?xml version="1.0" encoding="utf-8"?>
<ds:datastoreItem xmlns:ds="http://schemas.openxmlformats.org/officeDocument/2006/customXml" ds:itemID="{F55FA589-8576-4DDD-9900-FDAC0C7AD68A}"/>
</file>

<file path=customXml/itemProps3.xml><?xml version="1.0" encoding="utf-8"?>
<ds:datastoreItem xmlns:ds="http://schemas.openxmlformats.org/officeDocument/2006/customXml" ds:itemID="{6EBA421D-EA29-4B85-BB8D-46EE8EC08AFE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19</Words>
  <Application>Microsoft Office PowerPoint</Application>
  <PresentationFormat>画面に合わせる (16:10)</PresentationFormat>
  <Paragraphs>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2025-05-19T03:44:25Z</dcterms:created>
  <dcterms:modified xsi:type="dcterms:W3CDTF">2025-05-19T03:44:31Z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