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6"/>
  </p:notesMasterIdLst>
  <p:sldIdLst>
    <p:sldId id="262" r:id="rId2"/>
    <p:sldId id="264" r:id="rId3"/>
    <p:sldId id="266" r:id="rId4"/>
    <p:sldId id="270" r:id="rId5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2FBDA5-6C33-4816-841F-7B556F54DDAE}" v="3" dt="2025-05-19T03:16:40.3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80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84FDD-5B3D-433F-9145-D6D2614E2A29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737E5-DC1D-4485-AD82-C2E757667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2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表は背景設定してあります。</a:t>
            </a:r>
            <a:endParaRPr kumimoji="1" lang="en-US" altLang="ja-JP"/>
          </a:p>
          <a:p>
            <a:r>
              <a:rPr kumimoji="1" lang="ja-JP" altLang="en-US"/>
              <a:t>ハートのアイコンは、</a:t>
            </a:r>
            <a:r>
              <a:rPr kumimoji="1" lang="en-US" altLang="ja-JP"/>
              <a:t>10</a:t>
            </a:r>
            <a:r>
              <a:rPr kumimoji="1" lang="ja-JP" altLang="en-US"/>
              <a:t>こ重ねてあります。</a:t>
            </a: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737E5-DC1D-4485-AD82-C2E757667B6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41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場面などが多い作品などでの活用を想定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表は背景設定してあります。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ハートのアイコンは、</a:t>
            </a:r>
            <a:r>
              <a:rPr kumimoji="1" lang="en-US" altLang="ja-JP"/>
              <a:t>10</a:t>
            </a:r>
            <a:r>
              <a:rPr kumimoji="1" lang="ja-JP" altLang="en-US"/>
              <a:t>こ重ねてあります。</a:t>
            </a: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737E5-DC1D-4485-AD82-C2E757667B6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877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場面などが多い作品などでの活用を想定（二人の気持ちを比較することを想定）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表は背景設定してあります。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アイコンは、</a:t>
            </a:r>
            <a:r>
              <a:rPr kumimoji="1" lang="en-US" altLang="ja-JP"/>
              <a:t>10</a:t>
            </a:r>
            <a:r>
              <a:rPr kumimoji="1" lang="ja-JP" altLang="en-US"/>
              <a:t>ずつ重ねてあります。</a:t>
            </a:r>
            <a:endParaRPr kumimoji="1" lang="en-US" altLang="ja-JP"/>
          </a:p>
          <a:p>
            <a:pPr marL="0" marR="0" lvl="0" indent="0" algn="l" defTabSz="7132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737E5-DC1D-4485-AD82-C2E757667B6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068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92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48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2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18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214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18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314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95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18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2025/5/18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6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グラフィックス 10" descr="バッジ: ハート 単色塗りつぶし">
            <a:extLst>
              <a:ext uri="{FF2B5EF4-FFF2-40B4-BE49-F238E27FC236}">
                <a16:creationId xmlns:a16="http://schemas.microsoft.com/office/drawing/2014/main" id="{B49A352C-ACF2-B3A6-B610-33A9F0ADFA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12" name="グラフィックス 11" descr="バッジ: ハート 単色塗りつぶし">
            <a:extLst>
              <a:ext uri="{FF2B5EF4-FFF2-40B4-BE49-F238E27FC236}">
                <a16:creationId xmlns:a16="http://schemas.microsoft.com/office/drawing/2014/main" id="{197EAD15-2E43-755B-A0C5-69C0381506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13" name="グラフィックス 12" descr="バッジ: ハート 単色塗りつぶし">
            <a:extLst>
              <a:ext uri="{FF2B5EF4-FFF2-40B4-BE49-F238E27FC236}">
                <a16:creationId xmlns:a16="http://schemas.microsoft.com/office/drawing/2014/main" id="{221075F3-75E5-EC9D-B407-F55B128848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14" name="グラフィックス 13" descr="バッジ: ハート 単色塗りつぶし">
            <a:extLst>
              <a:ext uri="{FF2B5EF4-FFF2-40B4-BE49-F238E27FC236}">
                <a16:creationId xmlns:a16="http://schemas.microsoft.com/office/drawing/2014/main" id="{B4C4B26D-DA74-D507-92C1-51834F29F6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15" name="グラフィックス 14" descr="バッジ: ハート 単色塗りつぶし">
            <a:extLst>
              <a:ext uri="{FF2B5EF4-FFF2-40B4-BE49-F238E27FC236}">
                <a16:creationId xmlns:a16="http://schemas.microsoft.com/office/drawing/2014/main" id="{7FC9FDC4-CAF0-D034-032C-375F7AA76C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16" name="グラフィックス 15" descr="バッジ: ハート 単色塗りつぶし">
            <a:extLst>
              <a:ext uri="{FF2B5EF4-FFF2-40B4-BE49-F238E27FC236}">
                <a16:creationId xmlns:a16="http://schemas.microsoft.com/office/drawing/2014/main" id="{4474D693-7B53-80FC-A7E9-11B08FFAB6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17" name="グラフィックス 16" descr="バッジ: ハート 単色塗りつぶし">
            <a:extLst>
              <a:ext uri="{FF2B5EF4-FFF2-40B4-BE49-F238E27FC236}">
                <a16:creationId xmlns:a16="http://schemas.microsoft.com/office/drawing/2014/main" id="{4F625E62-5ED4-0E5F-2480-942D5A85EA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18" name="グラフィックス 17" descr="バッジ: ハート 単色塗りつぶし">
            <a:extLst>
              <a:ext uri="{FF2B5EF4-FFF2-40B4-BE49-F238E27FC236}">
                <a16:creationId xmlns:a16="http://schemas.microsoft.com/office/drawing/2014/main" id="{9D8710C2-85DE-EEF9-833F-E8FC7B5AA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19" name="グラフィックス 18" descr="バッジ: ハート 単色塗りつぶし">
            <a:extLst>
              <a:ext uri="{FF2B5EF4-FFF2-40B4-BE49-F238E27FC236}">
                <a16:creationId xmlns:a16="http://schemas.microsoft.com/office/drawing/2014/main" id="{C109550E-2497-4105-865D-3A410C3105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20" name="グラフィックス 19" descr="バッジ: ハート 単色塗りつぶし">
            <a:extLst>
              <a:ext uri="{FF2B5EF4-FFF2-40B4-BE49-F238E27FC236}">
                <a16:creationId xmlns:a16="http://schemas.microsoft.com/office/drawing/2014/main" id="{3E54E9D7-C2D2-1B2E-FF39-1D1C8B10E3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pic>
        <p:nvPicPr>
          <p:cNvPr id="21" name="グラフィックス 20" descr="バッジ: ハート 単色塗りつぶし">
            <a:extLst>
              <a:ext uri="{FF2B5EF4-FFF2-40B4-BE49-F238E27FC236}">
                <a16:creationId xmlns:a16="http://schemas.microsoft.com/office/drawing/2014/main" id="{03EB43D8-75BA-B06A-55EB-D6AFB32B1A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90309" y="5054497"/>
            <a:ext cx="540000" cy="540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D721AC7-8AFF-57CE-F49C-F377825A1BBC}"/>
              </a:ext>
            </a:extLst>
          </p:cNvPr>
          <p:cNvSpPr txBox="1"/>
          <p:nvPr/>
        </p:nvSpPr>
        <p:spPr>
          <a:xfrm>
            <a:off x="230910" y="5530240"/>
            <a:ext cx="1521913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アイコン</a:t>
            </a:r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出典：</a:t>
            </a:r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Office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　アイコン</a:t>
            </a:r>
            <a:endParaRPr 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A387693-5FCF-8146-83C0-08E3984DFC19}"/>
              </a:ext>
            </a:extLst>
          </p:cNvPr>
          <p:cNvSpPr txBox="1"/>
          <p:nvPr/>
        </p:nvSpPr>
        <p:spPr>
          <a:xfrm>
            <a:off x="8277834" y="1509386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8EC878C-E9F6-7C58-BB2B-BD3D5384AE0A}"/>
              </a:ext>
            </a:extLst>
          </p:cNvPr>
          <p:cNvSpPr txBox="1"/>
          <p:nvPr/>
        </p:nvSpPr>
        <p:spPr>
          <a:xfrm>
            <a:off x="8277834" y="3695178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82A36B-F073-9DFB-2316-7B38909C2EEA}"/>
              </a:ext>
            </a:extLst>
          </p:cNvPr>
          <p:cNvSpPr txBox="1"/>
          <p:nvPr/>
        </p:nvSpPr>
        <p:spPr>
          <a:xfrm>
            <a:off x="7482249" y="1209555"/>
            <a:ext cx="400110" cy="19329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400"/>
              <a:t>入力できます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A853A68-20B0-5654-6DA9-EE00CFA5D1E5}"/>
              </a:ext>
            </a:extLst>
          </p:cNvPr>
          <p:cNvSpPr txBox="1"/>
          <p:nvPr/>
        </p:nvSpPr>
        <p:spPr>
          <a:xfrm>
            <a:off x="5948604" y="1209555"/>
            <a:ext cx="400110" cy="19329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400"/>
              <a:t>入力できます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643E91-A56C-93ED-C804-AFF70B0D067C}"/>
              </a:ext>
            </a:extLst>
          </p:cNvPr>
          <p:cNvSpPr txBox="1"/>
          <p:nvPr/>
        </p:nvSpPr>
        <p:spPr>
          <a:xfrm>
            <a:off x="4409171" y="1209555"/>
            <a:ext cx="400110" cy="19329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400"/>
              <a:t>入力できます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C81077-1CE1-D4F2-C805-2E7BF37DA03B}"/>
              </a:ext>
            </a:extLst>
          </p:cNvPr>
          <p:cNvSpPr txBox="1"/>
          <p:nvPr/>
        </p:nvSpPr>
        <p:spPr>
          <a:xfrm>
            <a:off x="2765566" y="1209555"/>
            <a:ext cx="400110" cy="19329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400"/>
              <a:t>入力できます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CDD8AC-D6D8-676F-D883-A72E4167A5B3}"/>
              </a:ext>
            </a:extLst>
          </p:cNvPr>
          <p:cNvSpPr txBox="1"/>
          <p:nvPr/>
        </p:nvSpPr>
        <p:spPr>
          <a:xfrm>
            <a:off x="1243500" y="1209555"/>
            <a:ext cx="400110" cy="19329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400"/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1412229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636B7E-3E7C-F69D-111F-C69A99B32084}"/>
              </a:ext>
            </a:extLst>
          </p:cNvPr>
          <p:cNvSpPr txBox="1"/>
          <p:nvPr/>
        </p:nvSpPr>
        <p:spPr>
          <a:xfrm>
            <a:off x="8277834" y="1509386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79B3D8-38F4-03E3-E821-598C50CC8DE8}"/>
              </a:ext>
            </a:extLst>
          </p:cNvPr>
          <p:cNvSpPr txBox="1"/>
          <p:nvPr/>
        </p:nvSpPr>
        <p:spPr>
          <a:xfrm>
            <a:off x="8277834" y="3695178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pic>
        <p:nvPicPr>
          <p:cNvPr id="4" name="グラフィックス 3" descr="バッジ: ハート 単色塗りつぶし">
            <a:extLst>
              <a:ext uri="{FF2B5EF4-FFF2-40B4-BE49-F238E27FC236}">
                <a16:creationId xmlns:a16="http://schemas.microsoft.com/office/drawing/2014/main" id="{020E8C7A-0F5E-3D1F-7645-3411CC59E8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5" name="グラフィックス 4" descr="バッジ: ハート 単色塗りつぶし">
            <a:extLst>
              <a:ext uri="{FF2B5EF4-FFF2-40B4-BE49-F238E27FC236}">
                <a16:creationId xmlns:a16="http://schemas.microsoft.com/office/drawing/2014/main" id="{31CCBEA8-79DB-BA26-615E-DD1CB3CAA5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6" name="グラフィックス 5" descr="バッジ: ハート 単色塗りつぶし">
            <a:extLst>
              <a:ext uri="{FF2B5EF4-FFF2-40B4-BE49-F238E27FC236}">
                <a16:creationId xmlns:a16="http://schemas.microsoft.com/office/drawing/2014/main" id="{8F99981A-E454-5C9E-4E78-20FEC4D535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7" name="グラフィックス 6" descr="バッジ: ハート 単色塗りつぶし">
            <a:extLst>
              <a:ext uri="{FF2B5EF4-FFF2-40B4-BE49-F238E27FC236}">
                <a16:creationId xmlns:a16="http://schemas.microsoft.com/office/drawing/2014/main" id="{F0A05F94-1A72-46E8-7370-4A2973C33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8" name="グラフィックス 7" descr="バッジ: ハート 単色塗りつぶし">
            <a:extLst>
              <a:ext uri="{FF2B5EF4-FFF2-40B4-BE49-F238E27FC236}">
                <a16:creationId xmlns:a16="http://schemas.microsoft.com/office/drawing/2014/main" id="{C441ADE6-655C-2E7C-AC8B-9BDD7A2410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9" name="グラフィックス 8" descr="バッジ: ハート 単色塗りつぶし">
            <a:extLst>
              <a:ext uri="{FF2B5EF4-FFF2-40B4-BE49-F238E27FC236}">
                <a16:creationId xmlns:a16="http://schemas.microsoft.com/office/drawing/2014/main" id="{5A2FBF13-DC28-D522-024B-A3495F1089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0" name="グラフィックス 9" descr="バッジ: ハート 単色塗りつぶし">
            <a:extLst>
              <a:ext uri="{FF2B5EF4-FFF2-40B4-BE49-F238E27FC236}">
                <a16:creationId xmlns:a16="http://schemas.microsoft.com/office/drawing/2014/main" id="{127678E1-586F-0DCB-3FBA-3B28CFCDF9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1" name="グラフィックス 10" descr="バッジ: ハート 単色塗りつぶし">
            <a:extLst>
              <a:ext uri="{FF2B5EF4-FFF2-40B4-BE49-F238E27FC236}">
                <a16:creationId xmlns:a16="http://schemas.microsoft.com/office/drawing/2014/main" id="{6BA59A3A-E226-8958-1EF6-B9F3964A30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2" name="グラフィックス 11" descr="バッジ: ハート 単色塗りつぶし">
            <a:extLst>
              <a:ext uri="{FF2B5EF4-FFF2-40B4-BE49-F238E27FC236}">
                <a16:creationId xmlns:a16="http://schemas.microsoft.com/office/drawing/2014/main" id="{DD228E6A-2854-68B3-CC76-B2969C6A96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3" name="グラフィックス 12" descr="バッジ: ハート 単色塗りつぶし">
            <a:extLst>
              <a:ext uri="{FF2B5EF4-FFF2-40B4-BE49-F238E27FC236}">
                <a16:creationId xmlns:a16="http://schemas.microsoft.com/office/drawing/2014/main" id="{A02BA183-F44D-47AC-2638-A3B77F5434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pic>
        <p:nvPicPr>
          <p:cNvPr id="14" name="グラフィックス 13" descr="バッジ: ハート 単色塗りつぶし">
            <a:extLst>
              <a:ext uri="{FF2B5EF4-FFF2-40B4-BE49-F238E27FC236}">
                <a16:creationId xmlns:a16="http://schemas.microsoft.com/office/drawing/2014/main" id="{EA612A3C-D6D3-C673-903C-D2BB85ED9E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112370"/>
            <a:ext cx="540000" cy="54000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4435DD3-AB10-4821-2C45-D16B9CB8E04E}"/>
              </a:ext>
            </a:extLst>
          </p:cNvPr>
          <p:cNvSpPr txBox="1"/>
          <p:nvPr/>
        </p:nvSpPr>
        <p:spPr>
          <a:xfrm>
            <a:off x="221673" y="5530240"/>
            <a:ext cx="1521913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アイコン</a:t>
            </a:r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出典：</a:t>
            </a:r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Office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　アイコン</a:t>
            </a:r>
            <a:endParaRPr 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9092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B4E39C4-264A-1D6B-5C6F-18F1697C2130}"/>
              </a:ext>
            </a:extLst>
          </p:cNvPr>
          <p:cNvSpPr txBox="1"/>
          <p:nvPr/>
        </p:nvSpPr>
        <p:spPr>
          <a:xfrm>
            <a:off x="8277834" y="1509386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50FB079-0043-435C-F5FF-F8D3FFD60BD4}"/>
              </a:ext>
            </a:extLst>
          </p:cNvPr>
          <p:cNvSpPr txBox="1"/>
          <p:nvPr/>
        </p:nvSpPr>
        <p:spPr>
          <a:xfrm>
            <a:off x="8277834" y="3695178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pic>
        <p:nvPicPr>
          <p:cNvPr id="9" name="グラフィックス 8" descr="バッジ: 新着 単色塗りつぶし">
            <a:extLst>
              <a:ext uri="{FF2B5EF4-FFF2-40B4-BE49-F238E27FC236}">
                <a16:creationId xmlns:a16="http://schemas.microsoft.com/office/drawing/2014/main" id="{E28CA948-46FB-DF10-98B8-1261672B19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10" name="グラフィックス 9" descr="バッジ: ハート 単色塗りつぶし">
            <a:extLst>
              <a:ext uri="{FF2B5EF4-FFF2-40B4-BE49-F238E27FC236}">
                <a16:creationId xmlns:a16="http://schemas.microsoft.com/office/drawing/2014/main" id="{01ACC7DC-6E8D-E28D-8310-27135FA6E3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1" name="グラフィックス 10" descr="バッジ: ハート 単色塗りつぶし">
            <a:extLst>
              <a:ext uri="{FF2B5EF4-FFF2-40B4-BE49-F238E27FC236}">
                <a16:creationId xmlns:a16="http://schemas.microsoft.com/office/drawing/2014/main" id="{3057406B-788D-E3DE-4E44-29AB59F477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2" name="グラフィックス 11" descr="バッジ: ハート 単色塗りつぶし">
            <a:extLst>
              <a:ext uri="{FF2B5EF4-FFF2-40B4-BE49-F238E27FC236}">
                <a16:creationId xmlns:a16="http://schemas.microsoft.com/office/drawing/2014/main" id="{E5E597BB-E26F-44CC-A565-D2F62F56F5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3" name="グラフィックス 12" descr="バッジ: ハート 単色塗りつぶし">
            <a:extLst>
              <a:ext uri="{FF2B5EF4-FFF2-40B4-BE49-F238E27FC236}">
                <a16:creationId xmlns:a16="http://schemas.microsoft.com/office/drawing/2014/main" id="{4944B0C0-520A-7CF9-5295-CC4A5305FC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4" name="グラフィックス 13" descr="バッジ: ハート 単色塗りつぶし">
            <a:extLst>
              <a:ext uri="{FF2B5EF4-FFF2-40B4-BE49-F238E27FC236}">
                <a16:creationId xmlns:a16="http://schemas.microsoft.com/office/drawing/2014/main" id="{06FCCA41-EE10-B319-93F2-82DA8C9E2E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5" name="グラフィックス 14" descr="バッジ: ハート 単色塗りつぶし">
            <a:extLst>
              <a:ext uri="{FF2B5EF4-FFF2-40B4-BE49-F238E27FC236}">
                <a16:creationId xmlns:a16="http://schemas.microsoft.com/office/drawing/2014/main" id="{A3AAC26C-58D9-BCBE-7426-137C9172E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6" name="グラフィックス 15" descr="バッジ: ハート 単色塗りつぶし">
            <a:extLst>
              <a:ext uri="{FF2B5EF4-FFF2-40B4-BE49-F238E27FC236}">
                <a16:creationId xmlns:a16="http://schemas.microsoft.com/office/drawing/2014/main" id="{722963F4-5720-8A42-CA0C-DCEA96AB1A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7" name="グラフィックス 16" descr="バッジ: ハート 単色塗りつぶし">
            <a:extLst>
              <a:ext uri="{FF2B5EF4-FFF2-40B4-BE49-F238E27FC236}">
                <a16:creationId xmlns:a16="http://schemas.microsoft.com/office/drawing/2014/main" id="{AE7B949D-874B-E736-611D-610E826928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8" name="グラフィックス 17" descr="バッジ: ハート 単色塗りつぶし">
            <a:extLst>
              <a:ext uri="{FF2B5EF4-FFF2-40B4-BE49-F238E27FC236}">
                <a16:creationId xmlns:a16="http://schemas.microsoft.com/office/drawing/2014/main" id="{2F43D872-DC09-1C2D-FCB2-DF9FAE1FEA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19" name="グラフィックス 18" descr="バッジ: ハート 単色塗りつぶし">
            <a:extLst>
              <a:ext uri="{FF2B5EF4-FFF2-40B4-BE49-F238E27FC236}">
                <a16:creationId xmlns:a16="http://schemas.microsoft.com/office/drawing/2014/main" id="{66D372F1-EFD1-A195-7069-9F4F196C95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20" name="グラフィックス 19" descr="バッジ: ハート 単色塗りつぶし">
            <a:extLst>
              <a:ext uri="{FF2B5EF4-FFF2-40B4-BE49-F238E27FC236}">
                <a16:creationId xmlns:a16="http://schemas.microsoft.com/office/drawing/2014/main" id="{5515BCC0-0F9C-49E3-17C8-FFA0A20395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70000" y="1905707"/>
            <a:ext cx="540000" cy="540000"/>
          </a:xfrm>
          <a:prstGeom prst="rect">
            <a:avLst/>
          </a:prstGeom>
        </p:spPr>
      </p:pic>
      <p:pic>
        <p:nvPicPr>
          <p:cNvPr id="21" name="グラフィックス 20" descr="バッジ: 新着 単色塗りつぶし">
            <a:extLst>
              <a:ext uri="{FF2B5EF4-FFF2-40B4-BE49-F238E27FC236}">
                <a16:creationId xmlns:a16="http://schemas.microsoft.com/office/drawing/2014/main" id="{AEDDB52C-54AD-B43C-961B-12D52C66D5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2" name="グラフィックス 21" descr="バッジ: 新着 単色塗りつぶし">
            <a:extLst>
              <a:ext uri="{FF2B5EF4-FFF2-40B4-BE49-F238E27FC236}">
                <a16:creationId xmlns:a16="http://schemas.microsoft.com/office/drawing/2014/main" id="{67F76B24-AA75-9CA7-DFD3-A1253E2084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3" name="グラフィックス 22" descr="バッジ: 新着 単色塗りつぶし">
            <a:extLst>
              <a:ext uri="{FF2B5EF4-FFF2-40B4-BE49-F238E27FC236}">
                <a16:creationId xmlns:a16="http://schemas.microsoft.com/office/drawing/2014/main" id="{DFE25D83-BEAE-0C30-690F-21CB37433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4" name="グラフィックス 23" descr="バッジ: 新着 単色塗りつぶし">
            <a:extLst>
              <a:ext uri="{FF2B5EF4-FFF2-40B4-BE49-F238E27FC236}">
                <a16:creationId xmlns:a16="http://schemas.microsoft.com/office/drawing/2014/main" id="{9D79876D-C7E1-2CC8-B7BD-794BE218F8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5" name="グラフィックス 24" descr="バッジ: 新着 単色塗りつぶし">
            <a:extLst>
              <a:ext uri="{FF2B5EF4-FFF2-40B4-BE49-F238E27FC236}">
                <a16:creationId xmlns:a16="http://schemas.microsoft.com/office/drawing/2014/main" id="{4C9A9E90-5784-5E29-C8FB-BD37FA55B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6" name="グラフィックス 25" descr="バッジ: 新着 単色塗りつぶし">
            <a:extLst>
              <a:ext uri="{FF2B5EF4-FFF2-40B4-BE49-F238E27FC236}">
                <a16:creationId xmlns:a16="http://schemas.microsoft.com/office/drawing/2014/main" id="{B557C788-A441-E605-C004-5258D10B60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7" name="グラフィックス 26" descr="バッジ: 新着 単色塗りつぶし">
            <a:extLst>
              <a:ext uri="{FF2B5EF4-FFF2-40B4-BE49-F238E27FC236}">
                <a16:creationId xmlns:a16="http://schemas.microsoft.com/office/drawing/2014/main" id="{4FD5B5BE-165A-F49E-BD76-91ADDF59B4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8" name="グラフィックス 27" descr="バッジ: 新着 単色塗りつぶし">
            <a:extLst>
              <a:ext uri="{FF2B5EF4-FFF2-40B4-BE49-F238E27FC236}">
                <a16:creationId xmlns:a16="http://schemas.microsoft.com/office/drawing/2014/main" id="{D5AC13C1-8F0A-EDC9-0A50-9284617196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29" name="グラフィックス 28" descr="バッジ: 新着 単色塗りつぶし">
            <a:extLst>
              <a:ext uri="{FF2B5EF4-FFF2-40B4-BE49-F238E27FC236}">
                <a16:creationId xmlns:a16="http://schemas.microsoft.com/office/drawing/2014/main" id="{3E772A4C-830A-69A1-5EC6-E38FF5104C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pic>
        <p:nvPicPr>
          <p:cNvPr id="30" name="グラフィックス 29" descr="バッジ: 新着 単色塗りつぶし">
            <a:extLst>
              <a:ext uri="{FF2B5EF4-FFF2-40B4-BE49-F238E27FC236}">
                <a16:creationId xmlns:a16="http://schemas.microsoft.com/office/drawing/2014/main" id="{B9434C45-EC6B-BC4D-4726-8769779C30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70000" y="4122317"/>
            <a:ext cx="540000" cy="5400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0F6729A-FC8D-255E-8D5E-3530C46A8DCE}"/>
              </a:ext>
            </a:extLst>
          </p:cNvPr>
          <p:cNvSpPr txBox="1"/>
          <p:nvPr/>
        </p:nvSpPr>
        <p:spPr>
          <a:xfrm>
            <a:off x="230909" y="5530240"/>
            <a:ext cx="1521913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アイコン</a:t>
            </a:r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出典：</a:t>
            </a:r>
            <a:r>
              <a:rPr lang="en-US" alt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Office</a:t>
            </a:r>
            <a:r>
              <a:rPr lang="ja-JP" altLang="en-US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　アイコン</a:t>
            </a:r>
            <a:endParaRPr 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2496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6E6869-65E8-31E2-F3F0-53AEBBF46B71}"/>
              </a:ext>
            </a:extLst>
          </p:cNvPr>
          <p:cNvSpPr txBox="1"/>
          <p:nvPr/>
        </p:nvSpPr>
        <p:spPr>
          <a:xfrm>
            <a:off x="8277834" y="1509386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7B83156-B86A-FCA6-9C8B-CF9BC4AF26FC}"/>
              </a:ext>
            </a:extLst>
          </p:cNvPr>
          <p:cNvSpPr txBox="1"/>
          <p:nvPr/>
        </p:nvSpPr>
        <p:spPr>
          <a:xfrm>
            <a:off x="8277834" y="3695178"/>
            <a:ext cx="430887" cy="15657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0C4CBB7-151E-8A0D-BA25-0573F9764CE8}"/>
              </a:ext>
            </a:extLst>
          </p:cNvPr>
          <p:cNvSpPr txBox="1"/>
          <p:nvPr/>
        </p:nvSpPr>
        <p:spPr>
          <a:xfrm>
            <a:off x="7222614" y="266219"/>
            <a:ext cx="677108" cy="7523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9AA7162-FFCB-02A7-6FD5-3D16FBB6476A}"/>
              </a:ext>
            </a:extLst>
          </p:cNvPr>
          <p:cNvSpPr txBox="1"/>
          <p:nvPr/>
        </p:nvSpPr>
        <p:spPr>
          <a:xfrm>
            <a:off x="7530324" y="1279004"/>
            <a:ext cx="346249" cy="10590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B67C39C-4AE6-E98A-E971-9BEB36305C70}"/>
              </a:ext>
            </a:extLst>
          </p:cNvPr>
          <p:cNvSpPr txBox="1"/>
          <p:nvPr/>
        </p:nvSpPr>
        <p:spPr>
          <a:xfrm>
            <a:off x="-468279" y="1238492"/>
            <a:ext cx="346249" cy="10590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F309F20-DC50-F9A8-6611-752A5C7BAC01}"/>
              </a:ext>
            </a:extLst>
          </p:cNvPr>
          <p:cNvSpPr txBox="1"/>
          <p:nvPr/>
        </p:nvSpPr>
        <p:spPr>
          <a:xfrm>
            <a:off x="-677108" y="196771"/>
            <a:ext cx="677108" cy="7523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5000D09-115D-72EE-0CD0-F5243B2481A3}"/>
              </a:ext>
            </a:extLst>
          </p:cNvPr>
          <p:cNvSpPr txBox="1"/>
          <p:nvPr/>
        </p:nvSpPr>
        <p:spPr>
          <a:xfrm>
            <a:off x="-468279" y="2318796"/>
            <a:ext cx="346249" cy="10590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2389024-18E5-AB2C-AEF0-2151D8E4CB6D}"/>
              </a:ext>
            </a:extLst>
          </p:cNvPr>
          <p:cNvSpPr txBox="1"/>
          <p:nvPr/>
        </p:nvSpPr>
        <p:spPr>
          <a:xfrm>
            <a:off x="-468279" y="3399100"/>
            <a:ext cx="346249" cy="10590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83116F2-C4FB-4263-265C-E70C5CEABBF8}"/>
              </a:ext>
            </a:extLst>
          </p:cNvPr>
          <p:cNvSpPr txBox="1"/>
          <p:nvPr/>
        </p:nvSpPr>
        <p:spPr>
          <a:xfrm>
            <a:off x="-468279" y="4479403"/>
            <a:ext cx="346249" cy="10590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5FC76F4-E9EC-6595-0BC1-D9B4D9BA8468}"/>
              </a:ext>
            </a:extLst>
          </p:cNvPr>
          <p:cNvSpPr txBox="1"/>
          <p:nvPr/>
        </p:nvSpPr>
        <p:spPr>
          <a:xfrm>
            <a:off x="7512466" y="4363656"/>
            <a:ext cx="346249" cy="10590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968977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18C55A8-6B40-42EE-8D44-0437E3829357}"/>
</file>

<file path=customXml/itemProps2.xml><?xml version="1.0" encoding="utf-8"?>
<ds:datastoreItem xmlns:ds="http://schemas.openxmlformats.org/officeDocument/2006/customXml" ds:itemID="{FD9ABC3D-ED14-49AE-88F9-232B815E36E9}"/>
</file>

<file path=customXml/itemProps3.xml><?xml version="1.0" encoding="utf-8"?>
<ds:datastoreItem xmlns:ds="http://schemas.openxmlformats.org/officeDocument/2006/customXml" ds:itemID="{F815D5F6-4448-42A9-84F9-939946C6F5CA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On-screen Show (16:10)</PresentationFormat>
  <Slides>4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テーマ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2025-05-19T03:16:40Z</dcterms:created>
  <dcterms:modified xsi:type="dcterms:W3CDTF">2025-05-19T03:16:46Z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