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67" r:id="rId2"/>
    <p:sldId id="259" r:id="rId3"/>
    <p:sldId id="268" r:id="rId4"/>
    <p:sldId id="261" r:id="rId5"/>
    <p:sldId id="269" r:id="rId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03885F-55DB-4202-A5F7-B40BEB62D0E5}" v="3" dt="2025-05-19T03:17:06.9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24" y="1794087"/>
            <a:ext cx="7886700" cy="105701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ja-JP" sz="1800">
                <a:latin typeface="MS PGothic"/>
                <a:ea typeface="MS PGothic"/>
              </a:rPr>
              <a:t>当ファイルはワークシートの背景用画像を作成する際などに</a:t>
            </a:r>
            <a:endParaRPr lang="en-US" altLang="ja-JP" sz="1800">
              <a:latin typeface="MS PGothic"/>
              <a:ea typeface="Meiryo UI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ja-JP" sz="1800">
                <a:latin typeface="MS PGothic"/>
                <a:ea typeface="MS PGothic"/>
              </a:rPr>
              <a:t>お使いください。</a:t>
            </a:r>
            <a:endParaRPr lang="en-US" altLang="ja-JP" sz="1800">
              <a:latin typeface="MS PGothic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447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714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178428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29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10844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4FD4BA9-A44A-BB69-33F6-7D179A52C8BD}"/>
              </a:ext>
            </a:extLst>
          </p:cNvPr>
          <p:cNvCxnSpPr/>
          <p:nvPr/>
        </p:nvCxnSpPr>
        <p:spPr>
          <a:xfrm>
            <a:off x="250823" y="2169125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31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572045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>
            <a:cxnSpLocks/>
          </p:cNvCxnSpPr>
          <p:nvPr/>
        </p:nvCxnSpPr>
        <p:spPr>
          <a:xfrm>
            <a:off x="273021" y="3305902"/>
            <a:ext cx="8645273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29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8E93896-E0F2-4CCA-8DF1-CFE24A1B03EB}"/>
</file>

<file path=customXml/itemProps2.xml><?xml version="1.0" encoding="utf-8"?>
<ds:datastoreItem xmlns:ds="http://schemas.openxmlformats.org/officeDocument/2006/customXml" ds:itemID="{773D759C-474A-405D-B06E-A9EC1F539291}"/>
</file>

<file path=customXml/itemProps3.xml><?xml version="1.0" encoding="utf-8"?>
<ds:datastoreItem xmlns:ds="http://schemas.openxmlformats.org/officeDocument/2006/customXml" ds:itemID="{3E029783-04E5-4A5E-82F1-C5709F87CF7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</Words>
  <Application>Microsoft Office PowerPoint</Application>
  <PresentationFormat>画面に合わせる (16:10)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ＭＳ Ｐゴシック</vt:lpstr>
      <vt:lpstr>游ゴシック</vt:lpstr>
      <vt:lpstr>Arial</vt:lpstr>
      <vt:lpstr>Calibri</vt:lpstr>
      <vt:lpstr>Calibri Light</vt:lpstr>
      <vt:lpstr>Office テーマ</vt:lpstr>
      <vt:lpstr>当ファイルはワークシートの背景用画像を作成する際などに お使いください。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2025-05-19T03:17:06Z</dcterms:created>
  <dcterms:modified xsi:type="dcterms:W3CDTF">2025-05-19T03:17:10Z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