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jcXKTXnJClDIO2tjaNo8tUqcdm6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F606C6-FD2B-4D26-8353-ED3D0E8F7D34}" v="4" dt="2025-05-19T03:02:57.7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11278567" y="1570750"/>
            <a:ext cx="707700" cy="2236500"/>
          </a:xfrm>
          <a:prstGeom prst="rect">
            <a:avLst/>
          </a:prstGeom>
          <a:noFill/>
          <a:ln>
            <a:noFill/>
          </a:ln>
        </p:spPr>
        <p:txBody>
          <a:bodyPr spcFirstLastPara="1" vert="eaVert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>
                <a:solidFill>
                  <a:schemeClr val="dk1"/>
                </a:solidFill>
                <a:latin typeface="MS PGothic"/>
                <a:ea typeface="MS PGothic"/>
              </a:rPr>
              <a:t>あああああ</a:t>
            </a:r>
            <a:endParaRPr lang="en-US" altLang="ja-JP" sz="2800">
              <a:solidFill>
                <a:schemeClr val="dk1"/>
              </a:solidFill>
              <a:latin typeface="MS PGothic"/>
              <a:ea typeface="MS PGothic"/>
            </a:endParaRPr>
          </a:p>
        </p:txBody>
      </p:sp>
      <p:sp>
        <p:nvSpPr>
          <p:cNvPr id="2" name="Google Shape;84;p1">
            <a:extLst>
              <a:ext uri="{FF2B5EF4-FFF2-40B4-BE49-F238E27FC236}">
                <a16:creationId xmlns:a16="http://schemas.microsoft.com/office/drawing/2014/main" id="{7BAC3976-5A38-4EB1-8C6C-6974751E756B}"/>
              </a:ext>
            </a:extLst>
          </p:cNvPr>
          <p:cNvSpPr txBox="1"/>
          <p:nvPr/>
        </p:nvSpPr>
        <p:spPr>
          <a:xfrm>
            <a:off x="10397360" y="282278"/>
            <a:ext cx="707700" cy="4663796"/>
          </a:xfrm>
          <a:prstGeom prst="rect">
            <a:avLst/>
          </a:prstGeom>
          <a:noFill/>
          <a:ln>
            <a:noFill/>
          </a:ln>
        </p:spPr>
        <p:txBody>
          <a:bodyPr spcFirstLastPara="1" vert="eaVert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>
                <a:solidFill>
                  <a:schemeClr val="dk1"/>
                </a:solidFill>
                <a:latin typeface="MS PGothic"/>
                <a:ea typeface="MS PGothic"/>
              </a:rPr>
              <a:t>いいいいいいいいいい</a:t>
            </a:r>
            <a:endParaRPr lang="en-US" altLang="ja-JP" sz="2800">
              <a:solidFill>
                <a:schemeClr val="dk1"/>
              </a:solidFill>
              <a:latin typeface="MS PGothic"/>
              <a:ea typeface="MS PGothic"/>
            </a:endParaRPr>
          </a:p>
        </p:txBody>
      </p:sp>
      <p:sp>
        <p:nvSpPr>
          <p:cNvPr id="3" name="Google Shape;84;p1">
            <a:extLst>
              <a:ext uri="{FF2B5EF4-FFF2-40B4-BE49-F238E27FC236}">
                <a16:creationId xmlns:a16="http://schemas.microsoft.com/office/drawing/2014/main" id="{34FB7E38-8205-3D29-9FE4-D5AF391D1790}"/>
              </a:ext>
            </a:extLst>
          </p:cNvPr>
          <p:cNvSpPr txBox="1"/>
          <p:nvPr/>
        </p:nvSpPr>
        <p:spPr>
          <a:xfrm>
            <a:off x="9623176" y="282278"/>
            <a:ext cx="707700" cy="4663796"/>
          </a:xfrm>
          <a:prstGeom prst="rect">
            <a:avLst/>
          </a:prstGeom>
          <a:noFill/>
          <a:ln>
            <a:noFill/>
          </a:ln>
        </p:spPr>
        <p:txBody>
          <a:bodyPr spcFirstLastPara="1" vert="eaVert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>
                <a:solidFill>
                  <a:schemeClr val="dk1"/>
                </a:solidFill>
                <a:latin typeface="MS PGothic"/>
                <a:ea typeface="MS PGothic"/>
              </a:rPr>
              <a:t>うううううううううう</a:t>
            </a:r>
            <a:endParaRPr lang="en-US" altLang="ja-JP" sz="2800">
              <a:solidFill>
                <a:schemeClr val="dk1"/>
              </a:solidFill>
              <a:latin typeface="MS PGothic"/>
              <a:ea typeface="MS PGothic"/>
            </a:endParaRPr>
          </a:p>
        </p:txBody>
      </p:sp>
      <p:sp>
        <p:nvSpPr>
          <p:cNvPr id="4" name="Google Shape;84;p1">
            <a:extLst>
              <a:ext uri="{FF2B5EF4-FFF2-40B4-BE49-F238E27FC236}">
                <a16:creationId xmlns:a16="http://schemas.microsoft.com/office/drawing/2014/main" id="{D3BC0571-131D-48E2-3E67-8BC15237F7DC}"/>
              </a:ext>
            </a:extLst>
          </p:cNvPr>
          <p:cNvSpPr txBox="1"/>
          <p:nvPr/>
        </p:nvSpPr>
        <p:spPr>
          <a:xfrm>
            <a:off x="8237358" y="1570750"/>
            <a:ext cx="707700" cy="2236500"/>
          </a:xfrm>
          <a:prstGeom prst="rect">
            <a:avLst/>
          </a:prstGeom>
          <a:noFill/>
          <a:ln>
            <a:noFill/>
          </a:ln>
        </p:spPr>
        <p:txBody>
          <a:bodyPr spcFirstLastPara="1" vert="eaVert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>
                <a:solidFill>
                  <a:schemeClr val="dk1"/>
                </a:solidFill>
                <a:latin typeface="MS PGothic"/>
                <a:ea typeface="MS PGothic"/>
              </a:rPr>
              <a:t>あああああ</a:t>
            </a:r>
            <a:endParaRPr lang="en-US" altLang="ja-JP" sz="2800">
              <a:solidFill>
                <a:schemeClr val="dk1"/>
              </a:solidFill>
              <a:latin typeface="MS PGothic"/>
              <a:ea typeface="MS PGothic"/>
            </a:endParaRPr>
          </a:p>
        </p:txBody>
      </p:sp>
      <p:sp>
        <p:nvSpPr>
          <p:cNvPr id="5" name="Google Shape;84;p1">
            <a:extLst>
              <a:ext uri="{FF2B5EF4-FFF2-40B4-BE49-F238E27FC236}">
                <a16:creationId xmlns:a16="http://schemas.microsoft.com/office/drawing/2014/main" id="{3514DD46-0346-CD3A-44DD-1C30AE44B07C}"/>
              </a:ext>
            </a:extLst>
          </p:cNvPr>
          <p:cNvSpPr txBox="1"/>
          <p:nvPr/>
        </p:nvSpPr>
        <p:spPr>
          <a:xfrm>
            <a:off x="7356151" y="282278"/>
            <a:ext cx="707700" cy="4663796"/>
          </a:xfrm>
          <a:prstGeom prst="rect">
            <a:avLst/>
          </a:prstGeom>
          <a:noFill/>
          <a:ln>
            <a:noFill/>
          </a:ln>
        </p:spPr>
        <p:txBody>
          <a:bodyPr spcFirstLastPara="1" vert="eaVert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>
                <a:solidFill>
                  <a:schemeClr val="dk1"/>
                </a:solidFill>
                <a:latin typeface="MS PGothic"/>
                <a:ea typeface="MS PGothic"/>
              </a:rPr>
              <a:t>いいいいいいいいいい</a:t>
            </a:r>
            <a:endParaRPr lang="en-US" altLang="ja-JP" sz="2800">
              <a:solidFill>
                <a:schemeClr val="dk1"/>
              </a:solidFill>
              <a:latin typeface="MS PGothic"/>
              <a:ea typeface="MS PGothic"/>
            </a:endParaRPr>
          </a:p>
        </p:txBody>
      </p:sp>
      <p:sp>
        <p:nvSpPr>
          <p:cNvPr id="6" name="Google Shape;84;p1">
            <a:extLst>
              <a:ext uri="{FF2B5EF4-FFF2-40B4-BE49-F238E27FC236}">
                <a16:creationId xmlns:a16="http://schemas.microsoft.com/office/drawing/2014/main" id="{26793635-E78F-16B0-DB52-68DCFE2713FC}"/>
              </a:ext>
            </a:extLst>
          </p:cNvPr>
          <p:cNvSpPr txBox="1"/>
          <p:nvPr/>
        </p:nvSpPr>
        <p:spPr>
          <a:xfrm>
            <a:off x="6581967" y="282278"/>
            <a:ext cx="707700" cy="4663796"/>
          </a:xfrm>
          <a:prstGeom prst="rect">
            <a:avLst/>
          </a:prstGeom>
          <a:noFill/>
          <a:ln>
            <a:noFill/>
          </a:ln>
        </p:spPr>
        <p:txBody>
          <a:bodyPr spcFirstLastPara="1" vert="eaVert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>
                <a:solidFill>
                  <a:schemeClr val="dk1"/>
                </a:solidFill>
                <a:latin typeface="MS PGothic"/>
                <a:ea typeface="MS PGothic"/>
              </a:rPr>
              <a:t>うううううううううう</a:t>
            </a:r>
            <a:endParaRPr lang="en-US" altLang="ja-JP" sz="2800">
              <a:solidFill>
                <a:schemeClr val="dk1"/>
              </a:solidFill>
              <a:latin typeface="MS PGothic"/>
              <a:ea typeface="MS PGothic"/>
            </a:endParaRPr>
          </a:p>
        </p:txBody>
      </p:sp>
      <p:sp>
        <p:nvSpPr>
          <p:cNvPr id="7" name="Google Shape;84;p1">
            <a:extLst>
              <a:ext uri="{FF2B5EF4-FFF2-40B4-BE49-F238E27FC236}">
                <a16:creationId xmlns:a16="http://schemas.microsoft.com/office/drawing/2014/main" id="{0C3E5842-1E81-B633-475A-4412416D5CCF}"/>
              </a:ext>
            </a:extLst>
          </p:cNvPr>
          <p:cNvSpPr txBox="1"/>
          <p:nvPr/>
        </p:nvSpPr>
        <p:spPr>
          <a:xfrm>
            <a:off x="5204496" y="1570750"/>
            <a:ext cx="707700" cy="2236500"/>
          </a:xfrm>
          <a:prstGeom prst="rect">
            <a:avLst/>
          </a:prstGeom>
          <a:noFill/>
          <a:ln>
            <a:noFill/>
          </a:ln>
        </p:spPr>
        <p:txBody>
          <a:bodyPr spcFirstLastPara="1" vert="eaVert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>
                <a:solidFill>
                  <a:schemeClr val="dk1"/>
                </a:solidFill>
                <a:latin typeface="MS PGothic"/>
                <a:ea typeface="MS PGothic"/>
              </a:rPr>
              <a:t>あああああ</a:t>
            </a:r>
            <a:endParaRPr lang="en-US" altLang="ja-JP" sz="2800">
              <a:solidFill>
                <a:schemeClr val="dk1"/>
              </a:solidFill>
              <a:latin typeface="MS PGothic"/>
              <a:ea typeface="MS PGothic"/>
            </a:endParaRPr>
          </a:p>
        </p:txBody>
      </p:sp>
      <p:sp>
        <p:nvSpPr>
          <p:cNvPr id="8" name="Google Shape;84;p1">
            <a:extLst>
              <a:ext uri="{FF2B5EF4-FFF2-40B4-BE49-F238E27FC236}">
                <a16:creationId xmlns:a16="http://schemas.microsoft.com/office/drawing/2014/main" id="{5EFF4EEF-91FF-AD83-2356-26367B0A3000}"/>
              </a:ext>
            </a:extLst>
          </p:cNvPr>
          <p:cNvSpPr txBox="1"/>
          <p:nvPr/>
        </p:nvSpPr>
        <p:spPr>
          <a:xfrm>
            <a:off x="4323289" y="282278"/>
            <a:ext cx="707700" cy="4663796"/>
          </a:xfrm>
          <a:prstGeom prst="rect">
            <a:avLst/>
          </a:prstGeom>
          <a:noFill/>
          <a:ln>
            <a:noFill/>
          </a:ln>
        </p:spPr>
        <p:txBody>
          <a:bodyPr spcFirstLastPara="1" vert="eaVert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>
                <a:solidFill>
                  <a:schemeClr val="dk1"/>
                </a:solidFill>
                <a:latin typeface="MS PGothic"/>
                <a:ea typeface="MS PGothic"/>
              </a:rPr>
              <a:t>いいいいいいいいいい</a:t>
            </a:r>
            <a:endParaRPr lang="en-US" altLang="ja-JP" sz="2800">
              <a:solidFill>
                <a:schemeClr val="dk1"/>
              </a:solidFill>
              <a:latin typeface="MS PGothic"/>
              <a:ea typeface="MS PGothic"/>
            </a:endParaRPr>
          </a:p>
        </p:txBody>
      </p:sp>
      <p:sp>
        <p:nvSpPr>
          <p:cNvPr id="9" name="Google Shape;84;p1">
            <a:extLst>
              <a:ext uri="{FF2B5EF4-FFF2-40B4-BE49-F238E27FC236}">
                <a16:creationId xmlns:a16="http://schemas.microsoft.com/office/drawing/2014/main" id="{5A107E88-ABAE-BF80-47C6-BF63CCEE38F0}"/>
              </a:ext>
            </a:extLst>
          </p:cNvPr>
          <p:cNvSpPr txBox="1"/>
          <p:nvPr/>
        </p:nvSpPr>
        <p:spPr>
          <a:xfrm>
            <a:off x="3549105" y="282278"/>
            <a:ext cx="707700" cy="4663796"/>
          </a:xfrm>
          <a:prstGeom prst="rect">
            <a:avLst/>
          </a:prstGeom>
          <a:noFill/>
          <a:ln>
            <a:noFill/>
          </a:ln>
        </p:spPr>
        <p:txBody>
          <a:bodyPr spcFirstLastPara="1" vert="eaVert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>
                <a:solidFill>
                  <a:schemeClr val="dk1"/>
                </a:solidFill>
                <a:latin typeface="MS PGothic"/>
                <a:ea typeface="MS PGothic"/>
              </a:rPr>
              <a:t>うううううううううう</a:t>
            </a:r>
            <a:endParaRPr lang="en-US" altLang="ja-JP" sz="2800">
              <a:solidFill>
                <a:schemeClr val="dk1"/>
              </a:solidFill>
              <a:latin typeface="MS PGothic"/>
              <a:ea typeface="MS PGothic"/>
            </a:endParaRPr>
          </a:p>
        </p:txBody>
      </p:sp>
      <p:sp>
        <p:nvSpPr>
          <p:cNvPr id="10" name="Google Shape;84;p1">
            <a:extLst>
              <a:ext uri="{FF2B5EF4-FFF2-40B4-BE49-F238E27FC236}">
                <a16:creationId xmlns:a16="http://schemas.microsoft.com/office/drawing/2014/main" id="{72ADA637-413B-B3C4-445F-BB17976CAE77}"/>
              </a:ext>
            </a:extLst>
          </p:cNvPr>
          <p:cNvSpPr txBox="1"/>
          <p:nvPr/>
        </p:nvSpPr>
        <p:spPr>
          <a:xfrm>
            <a:off x="2152642" y="1570750"/>
            <a:ext cx="707700" cy="2236500"/>
          </a:xfrm>
          <a:prstGeom prst="rect">
            <a:avLst/>
          </a:prstGeom>
          <a:noFill/>
          <a:ln>
            <a:noFill/>
          </a:ln>
        </p:spPr>
        <p:txBody>
          <a:bodyPr spcFirstLastPara="1" vert="eaVert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>
                <a:solidFill>
                  <a:schemeClr val="dk1"/>
                </a:solidFill>
                <a:latin typeface="MS PGothic"/>
                <a:ea typeface="MS PGothic"/>
              </a:rPr>
              <a:t>あああああ</a:t>
            </a:r>
            <a:endParaRPr lang="en-US" altLang="ja-JP" sz="2800">
              <a:solidFill>
                <a:schemeClr val="dk1"/>
              </a:solidFill>
              <a:latin typeface="MS PGothic"/>
              <a:ea typeface="MS PGothic"/>
            </a:endParaRPr>
          </a:p>
        </p:txBody>
      </p:sp>
      <p:sp>
        <p:nvSpPr>
          <p:cNvPr id="11" name="Google Shape;84;p1">
            <a:extLst>
              <a:ext uri="{FF2B5EF4-FFF2-40B4-BE49-F238E27FC236}">
                <a16:creationId xmlns:a16="http://schemas.microsoft.com/office/drawing/2014/main" id="{CB690377-14E4-2B7E-2F64-B5ED13C48F15}"/>
              </a:ext>
            </a:extLst>
          </p:cNvPr>
          <p:cNvSpPr txBox="1"/>
          <p:nvPr/>
        </p:nvSpPr>
        <p:spPr>
          <a:xfrm>
            <a:off x="1271435" y="282278"/>
            <a:ext cx="707700" cy="4663796"/>
          </a:xfrm>
          <a:prstGeom prst="rect">
            <a:avLst/>
          </a:prstGeom>
          <a:noFill/>
          <a:ln>
            <a:noFill/>
          </a:ln>
        </p:spPr>
        <p:txBody>
          <a:bodyPr spcFirstLastPara="1" vert="eaVert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>
                <a:solidFill>
                  <a:schemeClr val="dk1"/>
                </a:solidFill>
                <a:latin typeface="MS PGothic"/>
                <a:ea typeface="MS PGothic"/>
              </a:rPr>
              <a:t>いいいいいいいいいい</a:t>
            </a:r>
            <a:endParaRPr lang="en-US" altLang="ja-JP" sz="2800">
              <a:solidFill>
                <a:schemeClr val="dk1"/>
              </a:solidFill>
              <a:latin typeface="MS PGothic"/>
              <a:ea typeface="MS PGothic"/>
            </a:endParaRPr>
          </a:p>
        </p:txBody>
      </p:sp>
      <p:sp>
        <p:nvSpPr>
          <p:cNvPr id="12" name="Google Shape;84;p1">
            <a:extLst>
              <a:ext uri="{FF2B5EF4-FFF2-40B4-BE49-F238E27FC236}">
                <a16:creationId xmlns:a16="http://schemas.microsoft.com/office/drawing/2014/main" id="{5097DD93-9CD0-820C-FE4B-4B77C9753E65}"/>
              </a:ext>
            </a:extLst>
          </p:cNvPr>
          <p:cNvSpPr txBox="1"/>
          <p:nvPr/>
        </p:nvSpPr>
        <p:spPr>
          <a:xfrm>
            <a:off x="497251" y="282278"/>
            <a:ext cx="707700" cy="4663796"/>
          </a:xfrm>
          <a:prstGeom prst="rect">
            <a:avLst/>
          </a:prstGeom>
          <a:noFill/>
          <a:ln>
            <a:noFill/>
          </a:ln>
        </p:spPr>
        <p:txBody>
          <a:bodyPr spcFirstLastPara="1" vert="eaVert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>
                <a:solidFill>
                  <a:schemeClr val="dk1"/>
                </a:solidFill>
                <a:latin typeface="MS PGothic"/>
                <a:ea typeface="MS PGothic"/>
              </a:rPr>
              <a:t>うううううううううう</a:t>
            </a:r>
            <a:endParaRPr lang="en-US" altLang="ja-JP" sz="2800">
              <a:solidFill>
                <a:schemeClr val="dk1"/>
              </a:solidFill>
              <a:latin typeface="MS PGothic"/>
              <a:ea typeface="MS P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73FAF81E-528D-4CD7-B1B6-EDAFDE07E4B3}"/>
</file>

<file path=customXml/itemProps2.xml><?xml version="1.0" encoding="utf-8"?>
<ds:datastoreItem xmlns:ds="http://schemas.openxmlformats.org/officeDocument/2006/customXml" ds:itemID="{C8F08FFC-B15F-4E10-B5D7-AF70142D44F5}"/>
</file>

<file path=customXml/itemProps3.xml><?xml version="1.0" encoding="utf-8"?>
<ds:datastoreItem xmlns:ds="http://schemas.openxmlformats.org/officeDocument/2006/customXml" ds:itemID="{29A75876-A527-4610-AB78-7994120EC87D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2025-05-19T03:02:55Z</dcterms:created>
  <dcterms:modified xsi:type="dcterms:W3CDTF">2025-05-19T03:03:04Z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