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jcXKTXnJClDIO2tjaNo8tUqcdm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FDE453-2B21-4A42-BD14-09D1BC3D83BC}" v="3" dt="2025-05-19T03:02:26.6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1" Type="http://schemas.microsoft.com/office/2015/10/relationships/revisionInfo" Target="revisionInfo.xml"/><Relationship Id="rId10" Type="http://schemas.openxmlformats.org/officeDocument/2006/relationships/tableStyles" Target="tableStyles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1306275" y="157075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あああああ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5229675" y="157950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あああああ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8201475" y="154320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あああああ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2155950" y="168190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あああああ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7417625" y="228550"/>
            <a:ext cx="7077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6610000" y="209375"/>
            <a:ext cx="6369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うううううううううう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4407475" y="234850"/>
            <a:ext cx="7077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3599850" y="215675"/>
            <a:ext cx="6369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うううううううううう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301225" y="249288"/>
            <a:ext cx="7077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493600" y="230113"/>
            <a:ext cx="6369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うううううううううう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10413200" y="258888"/>
            <a:ext cx="7077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いい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9605575" y="239713"/>
            <a:ext cx="636900" cy="4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8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うううううううううう</a:t>
            </a:r>
            <a:endParaRPr sz="28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3DA2364-ED1B-48BA-B434-F379C1C24DE8}"/>
</file>

<file path=customXml/itemProps2.xml><?xml version="1.0" encoding="utf-8"?>
<ds:datastoreItem xmlns:ds="http://schemas.openxmlformats.org/officeDocument/2006/customXml" ds:itemID="{C65FCB19-6C95-4683-B96D-D9196EB77F4B}"/>
</file>

<file path=customXml/itemProps3.xml><?xml version="1.0" encoding="utf-8"?>
<ds:datastoreItem xmlns:ds="http://schemas.openxmlformats.org/officeDocument/2006/customXml" ds:itemID="{484BEA50-AC19-4B94-AE9B-29EBDAC34DE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ワイド画面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MS PGothic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2025-05-19T03:02:26Z</dcterms:created>
  <dcterms:modified xsi:type="dcterms:W3CDTF">2025-05-19T03:02:27Z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