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7" r:id="rId1"/>
  </p:sldMasterIdLst>
  <p:notesMasterIdLst>
    <p:notesMasterId r:id="rId6"/>
  </p:notesMasterIdLst>
  <p:sldIdLst>
    <p:sldId id="280" r:id="rId2"/>
    <p:sldId id="282" r:id="rId3"/>
    <p:sldId id="283" r:id="rId4"/>
    <p:sldId id="284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75F3"/>
    <a:srgbClr val="F7E7FF"/>
    <a:srgbClr val="F6E9FD"/>
    <a:srgbClr val="81B3A9"/>
    <a:srgbClr val="D6E6E4"/>
    <a:srgbClr val="8585FF"/>
    <a:srgbClr val="E7E7FF"/>
    <a:srgbClr val="D9D9D9"/>
    <a:srgbClr val="FF99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13C209-A69A-4DF6-8A44-F7D63B8CA0BA}" v="3" dt="2025-05-09T08:37:00.1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2204" y="4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33F13-39B1-4312-A92E-73D68E81300D}" type="datetimeFigureOut">
              <a:t>2025/5/9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06CBD7-A38D-48FE-B33E-A1B808E75276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7312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572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1pPr>
    <a:lvl2pPr marL="323286" algn="l" defTabSz="646572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2pPr>
    <a:lvl3pPr marL="646572" algn="l" defTabSz="646572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3pPr>
    <a:lvl4pPr marL="969858" algn="l" defTabSz="646572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4pPr>
    <a:lvl5pPr marL="1293144" algn="l" defTabSz="646572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5pPr>
    <a:lvl6pPr marL="1616431" algn="l" defTabSz="646572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6pPr>
    <a:lvl7pPr marL="1939717" algn="l" defTabSz="646572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7pPr>
    <a:lvl8pPr marL="2263003" algn="l" defTabSz="646572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8pPr>
    <a:lvl9pPr marL="2586289" algn="l" defTabSz="646572" rtl="0" eaLnBrk="1" latinLnBrk="0" hangingPunct="1">
      <a:defRPr kumimoji="1" sz="84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69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81745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4" userDrawn="1">
          <p15:clr>
            <a:srgbClr val="FBAE40"/>
          </p15:clr>
        </p15:guide>
        <p15:guide id="2" pos="2106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8107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44" userDrawn="1">
          <p15:clr>
            <a:srgbClr val="FBAE40"/>
          </p15:clr>
        </p15:guide>
        <p15:guide id="2" pos="210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B12E637-59C6-CB29-995B-237411E1A81E}"/>
              </a:ext>
            </a:extLst>
          </p:cNvPr>
          <p:cNvSpPr txBox="1"/>
          <p:nvPr userDrawn="1"/>
        </p:nvSpPr>
        <p:spPr>
          <a:xfrm>
            <a:off x="107706" y="15366"/>
            <a:ext cx="6178442" cy="34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25">
                <a:latin typeface="Meiryo UI" panose="020B0604030504040204" pitchFamily="50" charset="-128"/>
                <a:ea typeface="Meiryo UI" panose="020B0604030504040204" pitchFamily="50" charset="-128"/>
              </a:rPr>
              <a:t>おすすめ</a:t>
            </a:r>
            <a:r>
              <a:rPr kumimoji="1" lang="en-US" altLang="ja-JP" sz="1625">
                <a:latin typeface="Meiryo UI" panose="020B0604030504040204" pitchFamily="50" charset="-128"/>
                <a:ea typeface="Meiryo UI" panose="020B0604030504040204" pitchFamily="50" charset="-128"/>
              </a:rPr>
              <a:t>ICT</a:t>
            </a:r>
            <a:r>
              <a:rPr kumimoji="1" lang="ja-JP" altLang="en-US" sz="1625">
                <a:latin typeface="Meiryo UI" panose="020B0604030504040204" pitchFamily="50" charset="-128"/>
                <a:ea typeface="Meiryo UI" panose="020B0604030504040204" pitchFamily="50" charset="-128"/>
              </a:rPr>
              <a:t>活用事例のご紹介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87DCAEC-4F87-B7EF-8A72-816C818EE9DC}"/>
              </a:ext>
            </a:extLst>
          </p:cNvPr>
          <p:cNvSpPr txBox="1"/>
          <p:nvPr userDrawn="1"/>
        </p:nvSpPr>
        <p:spPr>
          <a:xfrm>
            <a:off x="3901675" y="9461438"/>
            <a:ext cx="2956326" cy="238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948">
                <a:solidFill>
                  <a:schemeClr val="tx1">
                    <a:lumMod val="65000"/>
                    <a:lumOff val="35000"/>
                  </a:schemeClr>
                </a:solidFill>
              </a:rPr>
              <a:t>Copyright © Benesse Corporation. All rights reserved</a:t>
            </a:r>
            <a:endParaRPr kumimoji="1" lang="ja-JP" altLang="en-US" sz="948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386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6" userDrawn="1">
          <p15:clr>
            <a:srgbClr val="FBAE40"/>
          </p15:clr>
        </p15:guide>
        <p15:guide id="2" pos="4142" userDrawn="1">
          <p15:clr>
            <a:srgbClr val="FBAE40"/>
          </p15:clr>
        </p15:guide>
        <p15:guide id="4" orient="horz" pos="7164" userDrawn="1">
          <p15:clr>
            <a:srgbClr val="FBAE40"/>
          </p15:clr>
        </p15:guide>
        <p15:guide id="5" orient="horz" pos="3744" userDrawn="1">
          <p15:clr>
            <a:srgbClr val="FBAE40"/>
          </p15:clr>
        </p15:guide>
        <p15:guide id="6" orient="horz" pos="32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959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839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06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308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507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2240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005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2025/5/9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097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2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9FC3684-8AA6-07F4-9380-10954909721D}"/>
              </a:ext>
            </a:extLst>
          </p:cNvPr>
          <p:cNvSpPr/>
          <p:nvPr/>
        </p:nvSpPr>
        <p:spPr>
          <a:xfrm>
            <a:off x="185032" y="478752"/>
            <a:ext cx="352762" cy="225428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飛鳥時代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864013-A073-AE48-3DC3-0A05579BF9C7}"/>
              </a:ext>
            </a:extLst>
          </p:cNvPr>
          <p:cNvSpPr/>
          <p:nvPr/>
        </p:nvSpPr>
        <p:spPr>
          <a:xfrm>
            <a:off x="537794" y="166144"/>
            <a:ext cx="3802660" cy="3126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日本の出来事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F996B3F-B62B-128F-6959-9A058FEC2359}"/>
              </a:ext>
            </a:extLst>
          </p:cNvPr>
          <p:cNvSpPr/>
          <p:nvPr/>
        </p:nvSpPr>
        <p:spPr>
          <a:xfrm>
            <a:off x="537794" y="473946"/>
            <a:ext cx="3802661" cy="926591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EEFF50F-C632-2894-11D7-DF2AD6B6C549}"/>
              </a:ext>
            </a:extLst>
          </p:cNvPr>
          <p:cNvSpPr/>
          <p:nvPr/>
        </p:nvSpPr>
        <p:spPr>
          <a:xfrm>
            <a:off x="185032" y="2733032"/>
            <a:ext cx="352762" cy="121701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奈良時代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9039689-B37B-5CD4-8BBC-D28072340C13}"/>
              </a:ext>
            </a:extLst>
          </p:cNvPr>
          <p:cNvSpPr/>
          <p:nvPr/>
        </p:nvSpPr>
        <p:spPr>
          <a:xfrm>
            <a:off x="185032" y="3950045"/>
            <a:ext cx="352762" cy="578981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平安時代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40850E-9BBF-598C-8C4F-04D0662A2086}"/>
              </a:ext>
            </a:extLst>
          </p:cNvPr>
          <p:cNvSpPr/>
          <p:nvPr/>
        </p:nvSpPr>
        <p:spPr>
          <a:xfrm>
            <a:off x="4340455" y="166144"/>
            <a:ext cx="2332513" cy="3126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4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世界の出来事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973823D-B687-5C2E-6389-776318EB3AEC}"/>
              </a:ext>
            </a:extLst>
          </p:cNvPr>
          <p:cNvSpPr/>
          <p:nvPr/>
        </p:nvSpPr>
        <p:spPr>
          <a:xfrm>
            <a:off x="4345642" y="473946"/>
            <a:ext cx="2327325" cy="926591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B10D0A90-7F1A-067F-D27B-C84A01F3B4A8}"/>
              </a:ext>
            </a:extLst>
          </p:cNvPr>
          <p:cNvSpPr/>
          <p:nvPr/>
        </p:nvSpPr>
        <p:spPr>
          <a:xfrm>
            <a:off x="-2941904" y="2268317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65B871C7-216B-38EF-2028-81AC254E087D}"/>
              </a:ext>
            </a:extLst>
          </p:cNvPr>
          <p:cNvSpPr/>
          <p:nvPr/>
        </p:nvSpPr>
        <p:spPr>
          <a:xfrm>
            <a:off x="-2941904" y="264806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44" name="四角形: 角を丸くする 43">
            <a:extLst>
              <a:ext uri="{FF2B5EF4-FFF2-40B4-BE49-F238E27FC236}">
                <a16:creationId xmlns:a16="http://schemas.microsoft.com/office/drawing/2014/main" id="{98571395-8000-5D75-DFDC-2EE868A88AC3}"/>
              </a:ext>
            </a:extLst>
          </p:cNvPr>
          <p:cNvSpPr/>
          <p:nvPr/>
        </p:nvSpPr>
        <p:spPr>
          <a:xfrm>
            <a:off x="-2941904" y="3021025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498D5F18-BF27-C17E-CA41-A141E0EA1B12}"/>
              </a:ext>
            </a:extLst>
          </p:cNvPr>
          <p:cNvSpPr/>
          <p:nvPr/>
        </p:nvSpPr>
        <p:spPr>
          <a:xfrm>
            <a:off x="-2941904" y="3766953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8140D5EC-68B3-2ADD-5B09-369D8C31D412}"/>
              </a:ext>
            </a:extLst>
          </p:cNvPr>
          <p:cNvSpPr/>
          <p:nvPr/>
        </p:nvSpPr>
        <p:spPr>
          <a:xfrm>
            <a:off x="-2941904" y="3393989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47" name="四角形: 角を丸くする 46">
            <a:extLst>
              <a:ext uri="{FF2B5EF4-FFF2-40B4-BE49-F238E27FC236}">
                <a16:creationId xmlns:a16="http://schemas.microsoft.com/office/drawing/2014/main" id="{C14FD2F7-C925-4A84-6577-8EDD79981B87}"/>
              </a:ext>
            </a:extLst>
          </p:cNvPr>
          <p:cNvSpPr/>
          <p:nvPr/>
        </p:nvSpPr>
        <p:spPr>
          <a:xfrm>
            <a:off x="-2941904" y="4139917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48" name="四角形: 角を丸くする 47">
            <a:extLst>
              <a:ext uri="{FF2B5EF4-FFF2-40B4-BE49-F238E27FC236}">
                <a16:creationId xmlns:a16="http://schemas.microsoft.com/office/drawing/2014/main" id="{F3675C0B-735A-8E5D-91ED-D2BE847B2682}"/>
              </a:ext>
            </a:extLst>
          </p:cNvPr>
          <p:cNvSpPr/>
          <p:nvPr/>
        </p:nvSpPr>
        <p:spPr>
          <a:xfrm>
            <a:off x="-2941904" y="451288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49" name="四角形: 角を丸くする 48">
            <a:extLst>
              <a:ext uri="{FF2B5EF4-FFF2-40B4-BE49-F238E27FC236}">
                <a16:creationId xmlns:a16="http://schemas.microsoft.com/office/drawing/2014/main" id="{5AB77402-ACAB-3344-D43A-663ED9AFA60A}"/>
              </a:ext>
            </a:extLst>
          </p:cNvPr>
          <p:cNvSpPr/>
          <p:nvPr/>
        </p:nvSpPr>
        <p:spPr>
          <a:xfrm>
            <a:off x="-2941904" y="4885845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EB96E9A1-587B-E26A-66B1-329A9151BF2B}"/>
              </a:ext>
            </a:extLst>
          </p:cNvPr>
          <p:cNvSpPr/>
          <p:nvPr/>
        </p:nvSpPr>
        <p:spPr>
          <a:xfrm>
            <a:off x="-2941810" y="5258809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AB736118-EFA9-DFF1-3B2B-C51209D7919D}"/>
              </a:ext>
            </a:extLst>
          </p:cNvPr>
          <p:cNvSpPr/>
          <p:nvPr/>
        </p:nvSpPr>
        <p:spPr>
          <a:xfrm>
            <a:off x="-2941810" y="563177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5AEB41E6-75AA-8510-282C-8CD58108BAD2}"/>
              </a:ext>
            </a:extLst>
          </p:cNvPr>
          <p:cNvSpPr/>
          <p:nvPr/>
        </p:nvSpPr>
        <p:spPr>
          <a:xfrm>
            <a:off x="-2302352" y="2268317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217A4AFC-E4F1-72A2-A3BD-1D5DA46DE30D}"/>
              </a:ext>
            </a:extLst>
          </p:cNvPr>
          <p:cNvSpPr/>
          <p:nvPr/>
        </p:nvSpPr>
        <p:spPr>
          <a:xfrm>
            <a:off x="-2302352" y="2642034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4DCB4831-B8E1-F79F-9C6F-7A6465CEE272}"/>
              </a:ext>
            </a:extLst>
          </p:cNvPr>
          <p:cNvSpPr/>
          <p:nvPr/>
        </p:nvSpPr>
        <p:spPr>
          <a:xfrm>
            <a:off x="-2302352" y="3015751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10D2D717-5165-C64C-859F-43C8EE516D7D}"/>
              </a:ext>
            </a:extLst>
          </p:cNvPr>
          <p:cNvSpPr/>
          <p:nvPr/>
        </p:nvSpPr>
        <p:spPr>
          <a:xfrm>
            <a:off x="-2302352" y="3389468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56" name="四角形: 角を丸くする 55">
            <a:extLst>
              <a:ext uri="{FF2B5EF4-FFF2-40B4-BE49-F238E27FC236}">
                <a16:creationId xmlns:a16="http://schemas.microsoft.com/office/drawing/2014/main" id="{D4FDE59B-4B6D-86A6-6DE2-78BE61FA434D}"/>
              </a:ext>
            </a:extLst>
          </p:cNvPr>
          <p:cNvSpPr/>
          <p:nvPr/>
        </p:nvSpPr>
        <p:spPr>
          <a:xfrm>
            <a:off x="-2302352" y="4136902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57" name="四角形: 角を丸くする 56">
            <a:extLst>
              <a:ext uri="{FF2B5EF4-FFF2-40B4-BE49-F238E27FC236}">
                <a16:creationId xmlns:a16="http://schemas.microsoft.com/office/drawing/2014/main" id="{C19CEFD6-958A-E84B-B036-EA50E6C9540E}"/>
              </a:ext>
            </a:extLst>
          </p:cNvPr>
          <p:cNvSpPr/>
          <p:nvPr/>
        </p:nvSpPr>
        <p:spPr>
          <a:xfrm>
            <a:off x="-2302352" y="4510619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58" name="四角形: 角を丸くする 57">
            <a:extLst>
              <a:ext uri="{FF2B5EF4-FFF2-40B4-BE49-F238E27FC236}">
                <a16:creationId xmlns:a16="http://schemas.microsoft.com/office/drawing/2014/main" id="{A07A0F53-2794-F426-334D-0BA0DEAC594C}"/>
              </a:ext>
            </a:extLst>
          </p:cNvPr>
          <p:cNvSpPr/>
          <p:nvPr/>
        </p:nvSpPr>
        <p:spPr>
          <a:xfrm>
            <a:off x="-2302352" y="4884336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59" name="四角形: 角を丸くする 58">
            <a:extLst>
              <a:ext uri="{FF2B5EF4-FFF2-40B4-BE49-F238E27FC236}">
                <a16:creationId xmlns:a16="http://schemas.microsoft.com/office/drawing/2014/main" id="{FF654051-0F4D-8C80-555F-1D3944CB5B61}"/>
              </a:ext>
            </a:extLst>
          </p:cNvPr>
          <p:cNvSpPr/>
          <p:nvPr/>
        </p:nvSpPr>
        <p:spPr>
          <a:xfrm>
            <a:off x="-2302352" y="5258053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C3453566-9F6B-C998-876B-5B6DEB6C7A78}"/>
              </a:ext>
            </a:extLst>
          </p:cNvPr>
          <p:cNvSpPr/>
          <p:nvPr/>
        </p:nvSpPr>
        <p:spPr>
          <a:xfrm>
            <a:off x="-2302352" y="5631771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36B9EC90-7A9B-E2A3-8BEB-35AEC8E05A18}"/>
              </a:ext>
            </a:extLst>
          </p:cNvPr>
          <p:cNvSpPr/>
          <p:nvPr/>
        </p:nvSpPr>
        <p:spPr>
          <a:xfrm>
            <a:off x="-3869427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6C95232D-ECE0-086D-5863-8317D363160C}"/>
              </a:ext>
            </a:extLst>
          </p:cNvPr>
          <p:cNvSpPr/>
          <p:nvPr/>
        </p:nvSpPr>
        <p:spPr>
          <a:xfrm>
            <a:off x="-3869427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64" name="四角形: 角を丸くする 63">
            <a:extLst>
              <a:ext uri="{FF2B5EF4-FFF2-40B4-BE49-F238E27FC236}">
                <a16:creationId xmlns:a16="http://schemas.microsoft.com/office/drawing/2014/main" id="{B1F83DFC-A7DE-232A-CBE7-F4941D33FC8E}"/>
              </a:ext>
            </a:extLst>
          </p:cNvPr>
          <p:cNvSpPr/>
          <p:nvPr/>
        </p:nvSpPr>
        <p:spPr>
          <a:xfrm>
            <a:off x="-3869427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F3A5C3F-F339-C40A-D16F-D42F07250B66}"/>
              </a:ext>
            </a:extLst>
          </p:cNvPr>
          <p:cNvSpPr/>
          <p:nvPr/>
        </p:nvSpPr>
        <p:spPr>
          <a:xfrm>
            <a:off x="-2302352" y="3763185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cxnSp>
        <p:nvCxnSpPr>
          <p:cNvPr id="5" name="直線矢印コネクタ 12">
            <a:extLst>
              <a:ext uri="{FF2B5EF4-FFF2-40B4-BE49-F238E27FC236}">
                <a16:creationId xmlns:a16="http://schemas.microsoft.com/office/drawing/2014/main" id="{35B77748-221B-B97A-3B2B-B20E43360C92}"/>
              </a:ext>
            </a:extLst>
          </p:cNvPr>
          <p:cNvCxnSpPr>
            <a:cxnSpLocks/>
          </p:cNvCxnSpPr>
          <p:nvPr/>
        </p:nvCxnSpPr>
        <p:spPr>
          <a:xfrm>
            <a:off x="-3984928" y="7500816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19">
            <a:extLst>
              <a:ext uri="{FF2B5EF4-FFF2-40B4-BE49-F238E27FC236}">
                <a16:creationId xmlns:a16="http://schemas.microsoft.com/office/drawing/2014/main" id="{1017621B-D591-412C-6433-BE90BC2D588F}"/>
              </a:ext>
            </a:extLst>
          </p:cNvPr>
          <p:cNvCxnSpPr>
            <a:cxnSpLocks/>
          </p:cNvCxnSpPr>
          <p:nvPr/>
        </p:nvCxnSpPr>
        <p:spPr>
          <a:xfrm>
            <a:off x="-1927527" y="7528524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21">
            <a:extLst>
              <a:ext uri="{FF2B5EF4-FFF2-40B4-BE49-F238E27FC236}">
                <a16:creationId xmlns:a16="http://schemas.microsoft.com/office/drawing/2014/main" id="{8C0A4659-A43C-7310-C9C7-4FF532D0552E}"/>
              </a:ext>
            </a:extLst>
          </p:cNvPr>
          <p:cNvCxnSpPr>
            <a:cxnSpLocks/>
          </p:cNvCxnSpPr>
          <p:nvPr/>
        </p:nvCxnSpPr>
        <p:spPr>
          <a:xfrm>
            <a:off x="-3957653" y="869456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30">
            <a:extLst>
              <a:ext uri="{FF2B5EF4-FFF2-40B4-BE49-F238E27FC236}">
                <a16:creationId xmlns:a16="http://schemas.microsoft.com/office/drawing/2014/main" id="{87CA9F57-59B4-1DE2-DE1F-B5BEC82600F7}"/>
              </a:ext>
            </a:extLst>
          </p:cNvPr>
          <p:cNvCxnSpPr>
            <a:cxnSpLocks/>
          </p:cNvCxnSpPr>
          <p:nvPr/>
        </p:nvCxnSpPr>
        <p:spPr>
          <a:xfrm>
            <a:off x="-1900252" y="872226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35">
            <a:extLst>
              <a:ext uri="{FF2B5EF4-FFF2-40B4-BE49-F238E27FC236}">
                <a16:creationId xmlns:a16="http://schemas.microsoft.com/office/drawing/2014/main" id="{AC6D7FAA-CC96-DC65-3AB5-59ACFD0200F1}"/>
              </a:ext>
            </a:extLst>
          </p:cNvPr>
          <p:cNvCxnSpPr>
            <a:cxnSpLocks/>
          </p:cNvCxnSpPr>
          <p:nvPr/>
        </p:nvCxnSpPr>
        <p:spPr>
          <a:xfrm flipH="1">
            <a:off x="-3985361" y="8964724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41">
            <a:extLst>
              <a:ext uri="{FF2B5EF4-FFF2-40B4-BE49-F238E27FC236}">
                <a16:creationId xmlns:a16="http://schemas.microsoft.com/office/drawing/2014/main" id="{538E739A-0A3B-AB10-5A5B-248A9B026A8D}"/>
              </a:ext>
            </a:extLst>
          </p:cNvPr>
          <p:cNvCxnSpPr>
            <a:cxnSpLocks/>
          </p:cNvCxnSpPr>
          <p:nvPr/>
        </p:nvCxnSpPr>
        <p:spPr>
          <a:xfrm flipH="1">
            <a:off x="-1927960" y="8992432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42">
            <a:extLst>
              <a:ext uri="{FF2B5EF4-FFF2-40B4-BE49-F238E27FC236}">
                <a16:creationId xmlns:a16="http://schemas.microsoft.com/office/drawing/2014/main" id="{FDD5B47E-EBBD-B192-61D7-F3CB34F0AE89}"/>
              </a:ext>
            </a:extLst>
          </p:cNvPr>
          <p:cNvCxnSpPr>
            <a:cxnSpLocks/>
          </p:cNvCxnSpPr>
          <p:nvPr/>
        </p:nvCxnSpPr>
        <p:spPr>
          <a:xfrm>
            <a:off x="-3998783" y="779176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43">
            <a:extLst>
              <a:ext uri="{FF2B5EF4-FFF2-40B4-BE49-F238E27FC236}">
                <a16:creationId xmlns:a16="http://schemas.microsoft.com/office/drawing/2014/main" id="{7A5F8238-0B3C-F1C8-10E9-D6B1BB4D26CA}"/>
              </a:ext>
            </a:extLst>
          </p:cNvPr>
          <p:cNvCxnSpPr>
            <a:cxnSpLocks/>
          </p:cNvCxnSpPr>
          <p:nvPr/>
        </p:nvCxnSpPr>
        <p:spPr>
          <a:xfrm>
            <a:off x="-1941382" y="781946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44">
            <a:extLst>
              <a:ext uri="{FF2B5EF4-FFF2-40B4-BE49-F238E27FC236}">
                <a16:creationId xmlns:a16="http://schemas.microsoft.com/office/drawing/2014/main" id="{006C742E-2D08-35F2-1C5A-88C6250EE42D}"/>
              </a:ext>
            </a:extLst>
          </p:cNvPr>
          <p:cNvCxnSpPr>
            <a:cxnSpLocks/>
          </p:cNvCxnSpPr>
          <p:nvPr/>
        </p:nvCxnSpPr>
        <p:spPr>
          <a:xfrm>
            <a:off x="-3973626" y="8129029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46">
            <a:extLst>
              <a:ext uri="{FF2B5EF4-FFF2-40B4-BE49-F238E27FC236}">
                <a16:creationId xmlns:a16="http://schemas.microsoft.com/office/drawing/2014/main" id="{23D93042-0FCE-D8FF-4BA1-F8049DC5D7E3}"/>
              </a:ext>
            </a:extLst>
          </p:cNvPr>
          <p:cNvCxnSpPr>
            <a:cxnSpLocks/>
          </p:cNvCxnSpPr>
          <p:nvPr/>
        </p:nvCxnSpPr>
        <p:spPr>
          <a:xfrm>
            <a:off x="-3957653" y="9276958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47">
            <a:extLst>
              <a:ext uri="{FF2B5EF4-FFF2-40B4-BE49-F238E27FC236}">
                <a16:creationId xmlns:a16="http://schemas.microsoft.com/office/drawing/2014/main" id="{9601B7AA-A2DC-F7B3-4376-7CA254849BAB}"/>
              </a:ext>
            </a:extLst>
          </p:cNvPr>
          <p:cNvCxnSpPr>
            <a:cxnSpLocks/>
          </p:cNvCxnSpPr>
          <p:nvPr/>
        </p:nvCxnSpPr>
        <p:spPr>
          <a:xfrm>
            <a:off x="-1902370" y="8129029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48">
            <a:extLst>
              <a:ext uri="{FF2B5EF4-FFF2-40B4-BE49-F238E27FC236}">
                <a16:creationId xmlns:a16="http://schemas.microsoft.com/office/drawing/2014/main" id="{624E30BD-DF13-F29D-98B9-A6B594B5DE4A}"/>
              </a:ext>
            </a:extLst>
          </p:cNvPr>
          <p:cNvCxnSpPr>
            <a:cxnSpLocks/>
          </p:cNvCxnSpPr>
          <p:nvPr/>
        </p:nvCxnSpPr>
        <p:spPr>
          <a:xfrm>
            <a:off x="-1902803" y="9274858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EA7506CD-A98D-6624-4376-F1687ADE05A3}"/>
              </a:ext>
            </a:extLst>
          </p:cNvPr>
          <p:cNvSpPr/>
          <p:nvPr/>
        </p:nvSpPr>
        <p:spPr>
          <a:xfrm>
            <a:off x="-2611076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0ADDF330-0B2B-FAA4-D281-DDA3E21A8D0A}"/>
              </a:ext>
            </a:extLst>
          </p:cNvPr>
          <p:cNvSpPr/>
          <p:nvPr/>
        </p:nvSpPr>
        <p:spPr>
          <a:xfrm>
            <a:off x="-2611076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CD2301C8-1F30-2FC1-0E65-B04FA798815C}"/>
              </a:ext>
            </a:extLst>
          </p:cNvPr>
          <p:cNvSpPr/>
          <p:nvPr/>
        </p:nvSpPr>
        <p:spPr>
          <a:xfrm>
            <a:off x="-2611076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B55AFA6B-789B-AA26-98D1-D633E5E44A03}"/>
              </a:ext>
            </a:extLst>
          </p:cNvPr>
          <p:cNvSpPr/>
          <p:nvPr/>
        </p:nvSpPr>
        <p:spPr>
          <a:xfrm>
            <a:off x="-1405995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6E7F0EA8-0A5E-FB14-3959-7CE9231DFB1C}"/>
              </a:ext>
            </a:extLst>
          </p:cNvPr>
          <p:cNvSpPr/>
          <p:nvPr/>
        </p:nvSpPr>
        <p:spPr>
          <a:xfrm>
            <a:off x="-1405995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DE9D3318-3737-4AE7-E4F3-1D862BDAB668}"/>
              </a:ext>
            </a:extLst>
          </p:cNvPr>
          <p:cNvSpPr/>
          <p:nvPr/>
        </p:nvSpPr>
        <p:spPr>
          <a:xfrm>
            <a:off x="-1405995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4BD7E3D-C8E6-DCBD-6CF3-BBDEE6F31441}"/>
              </a:ext>
            </a:extLst>
          </p:cNvPr>
          <p:cNvSpPr/>
          <p:nvPr/>
        </p:nvSpPr>
        <p:spPr>
          <a:xfrm>
            <a:off x="192089" y="166144"/>
            <a:ext cx="345704" cy="30780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1967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9FC3684-8AA6-07F4-9380-10954909721D}"/>
              </a:ext>
            </a:extLst>
          </p:cNvPr>
          <p:cNvSpPr/>
          <p:nvPr/>
        </p:nvSpPr>
        <p:spPr>
          <a:xfrm>
            <a:off x="185032" y="478752"/>
            <a:ext cx="352762" cy="225428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鎌倉時代</a:t>
            </a:r>
            <a:endParaRPr kumimoji="1" lang="ja-JP" altLang="en-US" sz="1625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864013-A073-AE48-3DC3-0A05579BF9C7}"/>
              </a:ext>
            </a:extLst>
          </p:cNvPr>
          <p:cNvSpPr/>
          <p:nvPr/>
        </p:nvSpPr>
        <p:spPr>
          <a:xfrm>
            <a:off x="537794" y="166144"/>
            <a:ext cx="3802660" cy="3126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4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日本の出来事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F996B3F-B62B-128F-6959-9A058FEC2359}"/>
              </a:ext>
            </a:extLst>
          </p:cNvPr>
          <p:cNvSpPr/>
          <p:nvPr/>
        </p:nvSpPr>
        <p:spPr>
          <a:xfrm>
            <a:off x="537794" y="473946"/>
            <a:ext cx="3802661" cy="926591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EEFF50F-C632-2894-11D7-DF2AD6B6C549}"/>
              </a:ext>
            </a:extLst>
          </p:cNvPr>
          <p:cNvSpPr/>
          <p:nvPr/>
        </p:nvSpPr>
        <p:spPr>
          <a:xfrm>
            <a:off x="185032" y="2733032"/>
            <a:ext cx="352762" cy="205787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室町時代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9039689-B37B-5CD4-8BBC-D28072340C13}"/>
              </a:ext>
            </a:extLst>
          </p:cNvPr>
          <p:cNvSpPr/>
          <p:nvPr/>
        </p:nvSpPr>
        <p:spPr>
          <a:xfrm>
            <a:off x="185032" y="4790909"/>
            <a:ext cx="352762" cy="494894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安土桃山時代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40850E-9BBF-598C-8C4F-04D0662A2086}"/>
              </a:ext>
            </a:extLst>
          </p:cNvPr>
          <p:cNvSpPr/>
          <p:nvPr/>
        </p:nvSpPr>
        <p:spPr>
          <a:xfrm>
            <a:off x="4340455" y="166144"/>
            <a:ext cx="2332513" cy="3126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4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世界の出来事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973823D-B687-5C2E-6389-776318EB3AEC}"/>
              </a:ext>
            </a:extLst>
          </p:cNvPr>
          <p:cNvSpPr/>
          <p:nvPr/>
        </p:nvSpPr>
        <p:spPr>
          <a:xfrm>
            <a:off x="4345642" y="473946"/>
            <a:ext cx="2327325" cy="926591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64D8FB33-F705-26E4-878A-47D37B8A9C16}"/>
              </a:ext>
            </a:extLst>
          </p:cNvPr>
          <p:cNvSpPr/>
          <p:nvPr/>
        </p:nvSpPr>
        <p:spPr>
          <a:xfrm>
            <a:off x="-2941904" y="2268317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CC5C00B-24A9-C0C7-1105-E1FBA0458E08}"/>
              </a:ext>
            </a:extLst>
          </p:cNvPr>
          <p:cNvSpPr/>
          <p:nvPr/>
        </p:nvSpPr>
        <p:spPr>
          <a:xfrm>
            <a:off x="-2941904" y="264806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67BD2EA6-D28C-75FB-F8A6-DA25865BDDC6}"/>
              </a:ext>
            </a:extLst>
          </p:cNvPr>
          <p:cNvSpPr/>
          <p:nvPr/>
        </p:nvSpPr>
        <p:spPr>
          <a:xfrm>
            <a:off x="-2941904" y="3021025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6B436ED-B5F8-2452-89B8-1DCDD2E3653B}"/>
              </a:ext>
            </a:extLst>
          </p:cNvPr>
          <p:cNvSpPr/>
          <p:nvPr/>
        </p:nvSpPr>
        <p:spPr>
          <a:xfrm>
            <a:off x="-2941904" y="3766953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FDF0F3AB-2414-682B-A7DF-597A0C7DC21C}"/>
              </a:ext>
            </a:extLst>
          </p:cNvPr>
          <p:cNvSpPr/>
          <p:nvPr/>
        </p:nvSpPr>
        <p:spPr>
          <a:xfrm>
            <a:off x="-2941904" y="3393989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F393EC89-62F8-D91C-98F3-BF5776016A4D}"/>
              </a:ext>
            </a:extLst>
          </p:cNvPr>
          <p:cNvSpPr/>
          <p:nvPr/>
        </p:nvSpPr>
        <p:spPr>
          <a:xfrm>
            <a:off x="-2941904" y="4139917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A9E02F94-DFA7-2820-666F-215B63E40757}"/>
              </a:ext>
            </a:extLst>
          </p:cNvPr>
          <p:cNvSpPr/>
          <p:nvPr/>
        </p:nvSpPr>
        <p:spPr>
          <a:xfrm>
            <a:off x="-2941904" y="451288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0C7EF1D9-E502-51C9-8577-3AC371FCBB0E}"/>
              </a:ext>
            </a:extLst>
          </p:cNvPr>
          <p:cNvSpPr/>
          <p:nvPr/>
        </p:nvSpPr>
        <p:spPr>
          <a:xfrm>
            <a:off x="-2941904" y="4885845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4C4CB520-39DB-4E3D-34CA-66CA438E45BC}"/>
              </a:ext>
            </a:extLst>
          </p:cNvPr>
          <p:cNvSpPr/>
          <p:nvPr/>
        </p:nvSpPr>
        <p:spPr>
          <a:xfrm>
            <a:off x="-2941810" y="5258809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1FA72679-4963-2784-3F9B-F54108B348B3}"/>
              </a:ext>
            </a:extLst>
          </p:cNvPr>
          <p:cNvSpPr/>
          <p:nvPr/>
        </p:nvSpPr>
        <p:spPr>
          <a:xfrm>
            <a:off x="-2941810" y="563177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9A701DC9-61E3-2AB8-D1B3-5DE641F89DD0}"/>
              </a:ext>
            </a:extLst>
          </p:cNvPr>
          <p:cNvSpPr/>
          <p:nvPr/>
        </p:nvSpPr>
        <p:spPr>
          <a:xfrm>
            <a:off x="-2302352" y="2268317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1F0FAFA5-FE30-285A-AEAD-3DF2EC4C4732}"/>
              </a:ext>
            </a:extLst>
          </p:cNvPr>
          <p:cNvSpPr/>
          <p:nvPr/>
        </p:nvSpPr>
        <p:spPr>
          <a:xfrm>
            <a:off x="-2302352" y="2642034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F355AF56-92E1-5432-9CAA-D21658A556AF}"/>
              </a:ext>
            </a:extLst>
          </p:cNvPr>
          <p:cNvSpPr/>
          <p:nvPr/>
        </p:nvSpPr>
        <p:spPr>
          <a:xfrm>
            <a:off x="-2302352" y="3015751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5C84A934-2353-F70C-F643-1BE726DC91D5}"/>
              </a:ext>
            </a:extLst>
          </p:cNvPr>
          <p:cNvSpPr/>
          <p:nvPr/>
        </p:nvSpPr>
        <p:spPr>
          <a:xfrm>
            <a:off x="-2302352" y="3389468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377E4BB1-F96E-3242-7D31-8CDDC3FBABB7}"/>
              </a:ext>
            </a:extLst>
          </p:cNvPr>
          <p:cNvSpPr/>
          <p:nvPr/>
        </p:nvSpPr>
        <p:spPr>
          <a:xfrm>
            <a:off x="-2302352" y="4136902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A54CB59F-548D-4D95-7BE1-DD829CAB1967}"/>
              </a:ext>
            </a:extLst>
          </p:cNvPr>
          <p:cNvSpPr/>
          <p:nvPr/>
        </p:nvSpPr>
        <p:spPr>
          <a:xfrm>
            <a:off x="-2302352" y="4510619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1F52F64F-0419-478A-0174-19B4F7AB2D31}"/>
              </a:ext>
            </a:extLst>
          </p:cNvPr>
          <p:cNvSpPr/>
          <p:nvPr/>
        </p:nvSpPr>
        <p:spPr>
          <a:xfrm>
            <a:off x="-2302352" y="4884336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872AAAEA-98BF-6AF4-F289-083D3B616DF7}"/>
              </a:ext>
            </a:extLst>
          </p:cNvPr>
          <p:cNvSpPr/>
          <p:nvPr/>
        </p:nvSpPr>
        <p:spPr>
          <a:xfrm>
            <a:off x="-2302352" y="5258053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87A9D491-B7DE-D957-1637-F500D39BA18F}"/>
              </a:ext>
            </a:extLst>
          </p:cNvPr>
          <p:cNvSpPr/>
          <p:nvPr/>
        </p:nvSpPr>
        <p:spPr>
          <a:xfrm>
            <a:off x="-2302352" y="5631771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6388E8DA-8FCF-C964-A627-FD6D22857250}"/>
              </a:ext>
            </a:extLst>
          </p:cNvPr>
          <p:cNvSpPr/>
          <p:nvPr/>
        </p:nvSpPr>
        <p:spPr>
          <a:xfrm>
            <a:off x="-2302352" y="3763185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537F9340-9DBD-6775-A879-01197B7F0797}"/>
              </a:ext>
            </a:extLst>
          </p:cNvPr>
          <p:cNvSpPr/>
          <p:nvPr/>
        </p:nvSpPr>
        <p:spPr>
          <a:xfrm>
            <a:off x="-3869427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89DF00AD-65A4-3657-DB8D-67C0F8BAE9A4}"/>
              </a:ext>
            </a:extLst>
          </p:cNvPr>
          <p:cNvSpPr/>
          <p:nvPr/>
        </p:nvSpPr>
        <p:spPr>
          <a:xfrm>
            <a:off x="-3869427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47D0ADE5-505D-97D5-C1B3-1E04E67B5FD8}"/>
              </a:ext>
            </a:extLst>
          </p:cNvPr>
          <p:cNvSpPr/>
          <p:nvPr/>
        </p:nvSpPr>
        <p:spPr>
          <a:xfrm>
            <a:off x="-3869427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cxnSp>
        <p:nvCxnSpPr>
          <p:cNvPr id="38" name="直線矢印コネクタ 12">
            <a:extLst>
              <a:ext uri="{FF2B5EF4-FFF2-40B4-BE49-F238E27FC236}">
                <a16:creationId xmlns:a16="http://schemas.microsoft.com/office/drawing/2014/main" id="{D6689A34-4A44-3D2F-D6F2-86067C8E157A}"/>
              </a:ext>
            </a:extLst>
          </p:cNvPr>
          <p:cNvCxnSpPr>
            <a:cxnSpLocks/>
          </p:cNvCxnSpPr>
          <p:nvPr/>
        </p:nvCxnSpPr>
        <p:spPr>
          <a:xfrm>
            <a:off x="-3984928" y="7500816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19">
            <a:extLst>
              <a:ext uri="{FF2B5EF4-FFF2-40B4-BE49-F238E27FC236}">
                <a16:creationId xmlns:a16="http://schemas.microsoft.com/office/drawing/2014/main" id="{577E5021-7C29-EC2D-1A11-045BE473D16E}"/>
              </a:ext>
            </a:extLst>
          </p:cNvPr>
          <p:cNvCxnSpPr>
            <a:cxnSpLocks/>
          </p:cNvCxnSpPr>
          <p:nvPr/>
        </p:nvCxnSpPr>
        <p:spPr>
          <a:xfrm>
            <a:off x="-1927527" y="7528524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21">
            <a:extLst>
              <a:ext uri="{FF2B5EF4-FFF2-40B4-BE49-F238E27FC236}">
                <a16:creationId xmlns:a16="http://schemas.microsoft.com/office/drawing/2014/main" id="{AE43560B-FFD9-2AF0-0A52-3A971BD1EA1B}"/>
              </a:ext>
            </a:extLst>
          </p:cNvPr>
          <p:cNvCxnSpPr>
            <a:cxnSpLocks/>
          </p:cNvCxnSpPr>
          <p:nvPr/>
        </p:nvCxnSpPr>
        <p:spPr>
          <a:xfrm>
            <a:off x="-3957653" y="869456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30">
            <a:extLst>
              <a:ext uri="{FF2B5EF4-FFF2-40B4-BE49-F238E27FC236}">
                <a16:creationId xmlns:a16="http://schemas.microsoft.com/office/drawing/2014/main" id="{FC965CDE-0050-8B96-FA40-B66C343596D0}"/>
              </a:ext>
            </a:extLst>
          </p:cNvPr>
          <p:cNvCxnSpPr>
            <a:cxnSpLocks/>
          </p:cNvCxnSpPr>
          <p:nvPr/>
        </p:nvCxnSpPr>
        <p:spPr>
          <a:xfrm>
            <a:off x="-1900252" y="872226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35">
            <a:extLst>
              <a:ext uri="{FF2B5EF4-FFF2-40B4-BE49-F238E27FC236}">
                <a16:creationId xmlns:a16="http://schemas.microsoft.com/office/drawing/2014/main" id="{CC4BED45-4961-54B7-B603-D2DAE20D4E53}"/>
              </a:ext>
            </a:extLst>
          </p:cNvPr>
          <p:cNvCxnSpPr>
            <a:cxnSpLocks/>
          </p:cNvCxnSpPr>
          <p:nvPr/>
        </p:nvCxnSpPr>
        <p:spPr>
          <a:xfrm flipH="1">
            <a:off x="-3985361" y="8964724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1">
            <a:extLst>
              <a:ext uri="{FF2B5EF4-FFF2-40B4-BE49-F238E27FC236}">
                <a16:creationId xmlns:a16="http://schemas.microsoft.com/office/drawing/2014/main" id="{91AD3D9A-C44D-BF20-359C-05E41BCBC305}"/>
              </a:ext>
            </a:extLst>
          </p:cNvPr>
          <p:cNvCxnSpPr>
            <a:cxnSpLocks/>
          </p:cNvCxnSpPr>
          <p:nvPr/>
        </p:nvCxnSpPr>
        <p:spPr>
          <a:xfrm flipH="1">
            <a:off x="-1927960" y="8992432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2">
            <a:extLst>
              <a:ext uri="{FF2B5EF4-FFF2-40B4-BE49-F238E27FC236}">
                <a16:creationId xmlns:a16="http://schemas.microsoft.com/office/drawing/2014/main" id="{B579961C-CE4E-7B31-15DE-F62BCD3FAE5E}"/>
              </a:ext>
            </a:extLst>
          </p:cNvPr>
          <p:cNvCxnSpPr>
            <a:cxnSpLocks/>
          </p:cNvCxnSpPr>
          <p:nvPr/>
        </p:nvCxnSpPr>
        <p:spPr>
          <a:xfrm>
            <a:off x="-3998783" y="779176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3">
            <a:extLst>
              <a:ext uri="{FF2B5EF4-FFF2-40B4-BE49-F238E27FC236}">
                <a16:creationId xmlns:a16="http://schemas.microsoft.com/office/drawing/2014/main" id="{2A4ED872-6E0F-FC6A-255A-D0BC28DE9947}"/>
              </a:ext>
            </a:extLst>
          </p:cNvPr>
          <p:cNvCxnSpPr>
            <a:cxnSpLocks/>
          </p:cNvCxnSpPr>
          <p:nvPr/>
        </p:nvCxnSpPr>
        <p:spPr>
          <a:xfrm>
            <a:off x="-1941382" y="781946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4">
            <a:extLst>
              <a:ext uri="{FF2B5EF4-FFF2-40B4-BE49-F238E27FC236}">
                <a16:creationId xmlns:a16="http://schemas.microsoft.com/office/drawing/2014/main" id="{CB366C74-7ECF-FD61-DB74-85FA54791095}"/>
              </a:ext>
            </a:extLst>
          </p:cNvPr>
          <p:cNvCxnSpPr>
            <a:cxnSpLocks/>
          </p:cNvCxnSpPr>
          <p:nvPr/>
        </p:nvCxnSpPr>
        <p:spPr>
          <a:xfrm>
            <a:off x="-3973626" y="8129029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E590E9F0-12CE-75C6-EC4E-B83FA47A13BF}"/>
              </a:ext>
            </a:extLst>
          </p:cNvPr>
          <p:cNvCxnSpPr>
            <a:cxnSpLocks/>
          </p:cNvCxnSpPr>
          <p:nvPr/>
        </p:nvCxnSpPr>
        <p:spPr>
          <a:xfrm>
            <a:off x="-3957653" y="9276958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C698EBCC-9CE0-E183-A36D-23D71DFFC04E}"/>
              </a:ext>
            </a:extLst>
          </p:cNvPr>
          <p:cNvCxnSpPr>
            <a:cxnSpLocks/>
          </p:cNvCxnSpPr>
          <p:nvPr/>
        </p:nvCxnSpPr>
        <p:spPr>
          <a:xfrm>
            <a:off x="-1902370" y="8129029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35A33BE6-06E1-0226-5D60-A1012CAB3DF3}"/>
              </a:ext>
            </a:extLst>
          </p:cNvPr>
          <p:cNvCxnSpPr>
            <a:cxnSpLocks/>
          </p:cNvCxnSpPr>
          <p:nvPr/>
        </p:nvCxnSpPr>
        <p:spPr>
          <a:xfrm>
            <a:off x="-1902803" y="9274858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16C7EB06-DCDD-E3D2-20E9-AA5870A00DAC}"/>
              </a:ext>
            </a:extLst>
          </p:cNvPr>
          <p:cNvSpPr/>
          <p:nvPr/>
        </p:nvSpPr>
        <p:spPr>
          <a:xfrm>
            <a:off x="-2611076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4512BDF0-E204-94BF-4686-26092D592507}"/>
              </a:ext>
            </a:extLst>
          </p:cNvPr>
          <p:cNvSpPr/>
          <p:nvPr/>
        </p:nvSpPr>
        <p:spPr>
          <a:xfrm>
            <a:off x="-2611076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618F3506-780E-52D2-1C69-3C516CF5C858}"/>
              </a:ext>
            </a:extLst>
          </p:cNvPr>
          <p:cNvSpPr/>
          <p:nvPr/>
        </p:nvSpPr>
        <p:spPr>
          <a:xfrm>
            <a:off x="-2611076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4E572B51-981A-652B-E90E-492A8F814964}"/>
              </a:ext>
            </a:extLst>
          </p:cNvPr>
          <p:cNvSpPr/>
          <p:nvPr/>
        </p:nvSpPr>
        <p:spPr>
          <a:xfrm>
            <a:off x="-1405995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1515C953-9CA4-6026-49D2-F1C502825378}"/>
              </a:ext>
            </a:extLst>
          </p:cNvPr>
          <p:cNvSpPr/>
          <p:nvPr/>
        </p:nvSpPr>
        <p:spPr>
          <a:xfrm>
            <a:off x="-1405995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D2D1C839-17CB-3471-C97D-AD978D4A1E73}"/>
              </a:ext>
            </a:extLst>
          </p:cNvPr>
          <p:cNvSpPr/>
          <p:nvPr/>
        </p:nvSpPr>
        <p:spPr>
          <a:xfrm>
            <a:off x="-1405995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545166D-C6AB-84B7-9EE6-ED8EBE72BF9D}"/>
              </a:ext>
            </a:extLst>
          </p:cNvPr>
          <p:cNvSpPr/>
          <p:nvPr/>
        </p:nvSpPr>
        <p:spPr>
          <a:xfrm>
            <a:off x="192089" y="166144"/>
            <a:ext cx="345704" cy="30780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958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864013-A073-AE48-3DC3-0A05579BF9C7}"/>
              </a:ext>
            </a:extLst>
          </p:cNvPr>
          <p:cNvSpPr/>
          <p:nvPr/>
        </p:nvSpPr>
        <p:spPr>
          <a:xfrm>
            <a:off x="537794" y="166144"/>
            <a:ext cx="3802660" cy="3126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4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日本の出来事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F996B3F-B62B-128F-6959-9A058FEC2359}"/>
              </a:ext>
            </a:extLst>
          </p:cNvPr>
          <p:cNvSpPr/>
          <p:nvPr/>
        </p:nvSpPr>
        <p:spPr>
          <a:xfrm>
            <a:off x="537794" y="473946"/>
            <a:ext cx="3802661" cy="926591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9039689-B37B-5CD4-8BBC-D28072340C13}"/>
              </a:ext>
            </a:extLst>
          </p:cNvPr>
          <p:cNvSpPr/>
          <p:nvPr/>
        </p:nvSpPr>
        <p:spPr>
          <a:xfrm>
            <a:off x="185032" y="473946"/>
            <a:ext cx="359718" cy="926591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江戸時代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40850E-9BBF-598C-8C4F-04D0662A2086}"/>
              </a:ext>
            </a:extLst>
          </p:cNvPr>
          <p:cNvSpPr/>
          <p:nvPr/>
        </p:nvSpPr>
        <p:spPr>
          <a:xfrm>
            <a:off x="4340455" y="166144"/>
            <a:ext cx="2332513" cy="3126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4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世界の出来事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973823D-B687-5C2E-6389-776318EB3AEC}"/>
              </a:ext>
            </a:extLst>
          </p:cNvPr>
          <p:cNvSpPr/>
          <p:nvPr/>
        </p:nvSpPr>
        <p:spPr>
          <a:xfrm>
            <a:off x="4345642" y="473946"/>
            <a:ext cx="2327325" cy="926591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29E3CC21-B620-8919-FD7F-3090CCAFD1AA}"/>
              </a:ext>
            </a:extLst>
          </p:cNvPr>
          <p:cNvSpPr/>
          <p:nvPr/>
        </p:nvSpPr>
        <p:spPr>
          <a:xfrm>
            <a:off x="-2941904" y="2268317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400B0497-3168-F100-E413-1CCCC36D1E68}"/>
              </a:ext>
            </a:extLst>
          </p:cNvPr>
          <p:cNvSpPr/>
          <p:nvPr/>
        </p:nvSpPr>
        <p:spPr>
          <a:xfrm>
            <a:off x="-2941904" y="264806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066B450B-1BEE-F1FA-AA5A-E607AC0B3F97}"/>
              </a:ext>
            </a:extLst>
          </p:cNvPr>
          <p:cNvSpPr/>
          <p:nvPr/>
        </p:nvSpPr>
        <p:spPr>
          <a:xfrm>
            <a:off x="-2941904" y="3021025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BC000432-D86C-371E-335A-E02A09497CAD}"/>
              </a:ext>
            </a:extLst>
          </p:cNvPr>
          <p:cNvSpPr/>
          <p:nvPr/>
        </p:nvSpPr>
        <p:spPr>
          <a:xfrm>
            <a:off x="-2941904" y="3766953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CCECD7E8-0025-9916-FDD0-F2DC4258DA17}"/>
              </a:ext>
            </a:extLst>
          </p:cNvPr>
          <p:cNvSpPr/>
          <p:nvPr/>
        </p:nvSpPr>
        <p:spPr>
          <a:xfrm>
            <a:off x="-2941904" y="3393989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EE0A2CF7-4896-8203-7FA5-683FBADA458A}"/>
              </a:ext>
            </a:extLst>
          </p:cNvPr>
          <p:cNvSpPr/>
          <p:nvPr/>
        </p:nvSpPr>
        <p:spPr>
          <a:xfrm>
            <a:off x="-2941904" y="4139917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D60D11A3-CB3D-A3F6-4415-C8A72CED0FD5}"/>
              </a:ext>
            </a:extLst>
          </p:cNvPr>
          <p:cNvSpPr/>
          <p:nvPr/>
        </p:nvSpPr>
        <p:spPr>
          <a:xfrm>
            <a:off x="-2941904" y="451288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C5A5DD76-76BC-2E93-3851-CA635CA7AC90}"/>
              </a:ext>
            </a:extLst>
          </p:cNvPr>
          <p:cNvSpPr/>
          <p:nvPr/>
        </p:nvSpPr>
        <p:spPr>
          <a:xfrm>
            <a:off x="-2941904" y="4885845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41" name="四角形: 角を丸くする 40">
            <a:extLst>
              <a:ext uri="{FF2B5EF4-FFF2-40B4-BE49-F238E27FC236}">
                <a16:creationId xmlns:a16="http://schemas.microsoft.com/office/drawing/2014/main" id="{29977650-49DD-86FC-8A12-9F284AA11DBB}"/>
              </a:ext>
            </a:extLst>
          </p:cNvPr>
          <p:cNvSpPr/>
          <p:nvPr/>
        </p:nvSpPr>
        <p:spPr>
          <a:xfrm>
            <a:off x="-2941810" y="5258809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60" name="四角形: 角を丸くする 59">
            <a:extLst>
              <a:ext uri="{FF2B5EF4-FFF2-40B4-BE49-F238E27FC236}">
                <a16:creationId xmlns:a16="http://schemas.microsoft.com/office/drawing/2014/main" id="{5CBDB14B-CBCB-9EF8-DBD5-1B598591841D}"/>
              </a:ext>
            </a:extLst>
          </p:cNvPr>
          <p:cNvSpPr/>
          <p:nvPr/>
        </p:nvSpPr>
        <p:spPr>
          <a:xfrm>
            <a:off x="-2941810" y="563177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7FEFFB69-4C8B-EFEC-C809-008469891809}"/>
              </a:ext>
            </a:extLst>
          </p:cNvPr>
          <p:cNvSpPr/>
          <p:nvPr/>
        </p:nvSpPr>
        <p:spPr>
          <a:xfrm>
            <a:off x="-2302352" y="2268317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69" name="四角形: 角を丸くする 68">
            <a:extLst>
              <a:ext uri="{FF2B5EF4-FFF2-40B4-BE49-F238E27FC236}">
                <a16:creationId xmlns:a16="http://schemas.microsoft.com/office/drawing/2014/main" id="{43249CB3-B486-3DDE-1C12-F93DB9E862AB}"/>
              </a:ext>
            </a:extLst>
          </p:cNvPr>
          <p:cNvSpPr/>
          <p:nvPr/>
        </p:nvSpPr>
        <p:spPr>
          <a:xfrm>
            <a:off x="-2302352" y="2642034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70" name="四角形: 角を丸くする 69">
            <a:extLst>
              <a:ext uri="{FF2B5EF4-FFF2-40B4-BE49-F238E27FC236}">
                <a16:creationId xmlns:a16="http://schemas.microsoft.com/office/drawing/2014/main" id="{D30671C9-5DD6-BCB2-FF74-6662F0420FA8}"/>
              </a:ext>
            </a:extLst>
          </p:cNvPr>
          <p:cNvSpPr/>
          <p:nvPr/>
        </p:nvSpPr>
        <p:spPr>
          <a:xfrm>
            <a:off x="-2302352" y="3015751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71" name="四角形: 角を丸くする 70">
            <a:extLst>
              <a:ext uri="{FF2B5EF4-FFF2-40B4-BE49-F238E27FC236}">
                <a16:creationId xmlns:a16="http://schemas.microsoft.com/office/drawing/2014/main" id="{785B4D50-76ED-61F0-3AD3-42780E2CABB3}"/>
              </a:ext>
            </a:extLst>
          </p:cNvPr>
          <p:cNvSpPr/>
          <p:nvPr/>
        </p:nvSpPr>
        <p:spPr>
          <a:xfrm>
            <a:off x="-2302352" y="3389468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72" name="四角形: 角を丸くする 71">
            <a:extLst>
              <a:ext uri="{FF2B5EF4-FFF2-40B4-BE49-F238E27FC236}">
                <a16:creationId xmlns:a16="http://schemas.microsoft.com/office/drawing/2014/main" id="{0100AC88-B226-5353-2C28-C801BDAAAA24}"/>
              </a:ext>
            </a:extLst>
          </p:cNvPr>
          <p:cNvSpPr/>
          <p:nvPr/>
        </p:nvSpPr>
        <p:spPr>
          <a:xfrm>
            <a:off x="-2302352" y="4136902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73" name="四角形: 角を丸くする 72">
            <a:extLst>
              <a:ext uri="{FF2B5EF4-FFF2-40B4-BE49-F238E27FC236}">
                <a16:creationId xmlns:a16="http://schemas.microsoft.com/office/drawing/2014/main" id="{F0C81B0A-330E-EE50-A7E1-3976DDA5BD95}"/>
              </a:ext>
            </a:extLst>
          </p:cNvPr>
          <p:cNvSpPr/>
          <p:nvPr/>
        </p:nvSpPr>
        <p:spPr>
          <a:xfrm>
            <a:off x="-2302352" y="4510619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E62DD57B-F5CC-F8E6-513E-E05A10FB707D}"/>
              </a:ext>
            </a:extLst>
          </p:cNvPr>
          <p:cNvSpPr/>
          <p:nvPr/>
        </p:nvSpPr>
        <p:spPr>
          <a:xfrm>
            <a:off x="-2302352" y="4884336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75" name="四角形: 角を丸くする 74">
            <a:extLst>
              <a:ext uri="{FF2B5EF4-FFF2-40B4-BE49-F238E27FC236}">
                <a16:creationId xmlns:a16="http://schemas.microsoft.com/office/drawing/2014/main" id="{FBB26423-5595-BC3A-1B08-3E0DDACAE328}"/>
              </a:ext>
            </a:extLst>
          </p:cNvPr>
          <p:cNvSpPr/>
          <p:nvPr/>
        </p:nvSpPr>
        <p:spPr>
          <a:xfrm>
            <a:off x="-2302352" y="5258053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76" name="四角形: 角を丸くする 75">
            <a:extLst>
              <a:ext uri="{FF2B5EF4-FFF2-40B4-BE49-F238E27FC236}">
                <a16:creationId xmlns:a16="http://schemas.microsoft.com/office/drawing/2014/main" id="{277628DD-AB45-1C06-9732-31CF8865457C}"/>
              </a:ext>
            </a:extLst>
          </p:cNvPr>
          <p:cNvSpPr/>
          <p:nvPr/>
        </p:nvSpPr>
        <p:spPr>
          <a:xfrm>
            <a:off x="-2302352" y="5631771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83" name="四角形: 角を丸くする 82">
            <a:extLst>
              <a:ext uri="{FF2B5EF4-FFF2-40B4-BE49-F238E27FC236}">
                <a16:creationId xmlns:a16="http://schemas.microsoft.com/office/drawing/2014/main" id="{B7C9B00C-CDCE-2691-DBF7-7778E342732A}"/>
              </a:ext>
            </a:extLst>
          </p:cNvPr>
          <p:cNvSpPr/>
          <p:nvPr/>
        </p:nvSpPr>
        <p:spPr>
          <a:xfrm>
            <a:off x="-2302352" y="3763185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5E2FA3E-C2B6-AAFB-F13E-7826E4A2870A}"/>
              </a:ext>
            </a:extLst>
          </p:cNvPr>
          <p:cNvSpPr/>
          <p:nvPr/>
        </p:nvSpPr>
        <p:spPr>
          <a:xfrm>
            <a:off x="-3869427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C7EA075-0CF0-7F5F-4FF3-2054954F7F0E}"/>
              </a:ext>
            </a:extLst>
          </p:cNvPr>
          <p:cNvSpPr/>
          <p:nvPr/>
        </p:nvSpPr>
        <p:spPr>
          <a:xfrm>
            <a:off x="-3869427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D20F9FB-D3B6-7FFC-CFF0-0ED792CE9A2A}"/>
              </a:ext>
            </a:extLst>
          </p:cNvPr>
          <p:cNvSpPr/>
          <p:nvPr/>
        </p:nvSpPr>
        <p:spPr>
          <a:xfrm>
            <a:off x="-3869427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cxnSp>
        <p:nvCxnSpPr>
          <p:cNvPr id="7" name="直線矢印コネクタ 12">
            <a:extLst>
              <a:ext uri="{FF2B5EF4-FFF2-40B4-BE49-F238E27FC236}">
                <a16:creationId xmlns:a16="http://schemas.microsoft.com/office/drawing/2014/main" id="{C6740DCC-DF53-D274-644F-EE9C77E715B3}"/>
              </a:ext>
            </a:extLst>
          </p:cNvPr>
          <p:cNvCxnSpPr>
            <a:cxnSpLocks/>
          </p:cNvCxnSpPr>
          <p:nvPr/>
        </p:nvCxnSpPr>
        <p:spPr>
          <a:xfrm>
            <a:off x="-3984928" y="7500816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19">
            <a:extLst>
              <a:ext uri="{FF2B5EF4-FFF2-40B4-BE49-F238E27FC236}">
                <a16:creationId xmlns:a16="http://schemas.microsoft.com/office/drawing/2014/main" id="{243A8FF2-5387-4529-DC6E-21C2CECD5F60}"/>
              </a:ext>
            </a:extLst>
          </p:cNvPr>
          <p:cNvCxnSpPr>
            <a:cxnSpLocks/>
          </p:cNvCxnSpPr>
          <p:nvPr/>
        </p:nvCxnSpPr>
        <p:spPr>
          <a:xfrm>
            <a:off x="-1927527" y="7528524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21">
            <a:extLst>
              <a:ext uri="{FF2B5EF4-FFF2-40B4-BE49-F238E27FC236}">
                <a16:creationId xmlns:a16="http://schemas.microsoft.com/office/drawing/2014/main" id="{4885F7F0-3635-DF41-89EC-38C06F1B396C}"/>
              </a:ext>
            </a:extLst>
          </p:cNvPr>
          <p:cNvCxnSpPr>
            <a:cxnSpLocks/>
          </p:cNvCxnSpPr>
          <p:nvPr/>
        </p:nvCxnSpPr>
        <p:spPr>
          <a:xfrm>
            <a:off x="-3957653" y="869456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30">
            <a:extLst>
              <a:ext uri="{FF2B5EF4-FFF2-40B4-BE49-F238E27FC236}">
                <a16:creationId xmlns:a16="http://schemas.microsoft.com/office/drawing/2014/main" id="{85664D5C-AEFF-2703-E55F-4516FCAB45F5}"/>
              </a:ext>
            </a:extLst>
          </p:cNvPr>
          <p:cNvCxnSpPr>
            <a:cxnSpLocks/>
          </p:cNvCxnSpPr>
          <p:nvPr/>
        </p:nvCxnSpPr>
        <p:spPr>
          <a:xfrm>
            <a:off x="-1900252" y="872226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35">
            <a:extLst>
              <a:ext uri="{FF2B5EF4-FFF2-40B4-BE49-F238E27FC236}">
                <a16:creationId xmlns:a16="http://schemas.microsoft.com/office/drawing/2014/main" id="{B9D98691-9769-7EDB-9190-8F8519348EFB}"/>
              </a:ext>
            </a:extLst>
          </p:cNvPr>
          <p:cNvCxnSpPr>
            <a:cxnSpLocks/>
          </p:cNvCxnSpPr>
          <p:nvPr/>
        </p:nvCxnSpPr>
        <p:spPr>
          <a:xfrm flipH="1">
            <a:off x="-3985361" y="8964724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41">
            <a:extLst>
              <a:ext uri="{FF2B5EF4-FFF2-40B4-BE49-F238E27FC236}">
                <a16:creationId xmlns:a16="http://schemas.microsoft.com/office/drawing/2014/main" id="{C1F1DC15-6604-14DE-277D-5898F0AB90F9}"/>
              </a:ext>
            </a:extLst>
          </p:cNvPr>
          <p:cNvCxnSpPr>
            <a:cxnSpLocks/>
          </p:cNvCxnSpPr>
          <p:nvPr/>
        </p:nvCxnSpPr>
        <p:spPr>
          <a:xfrm flipH="1">
            <a:off x="-1927960" y="8992432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42">
            <a:extLst>
              <a:ext uri="{FF2B5EF4-FFF2-40B4-BE49-F238E27FC236}">
                <a16:creationId xmlns:a16="http://schemas.microsoft.com/office/drawing/2014/main" id="{1810E03A-9968-52E3-AD4C-EBD965E1ED2A}"/>
              </a:ext>
            </a:extLst>
          </p:cNvPr>
          <p:cNvCxnSpPr>
            <a:cxnSpLocks/>
          </p:cNvCxnSpPr>
          <p:nvPr/>
        </p:nvCxnSpPr>
        <p:spPr>
          <a:xfrm>
            <a:off x="-3998783" y="779176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43">
            <a:extLst>
              <a:ext uri="{FF2B5EF4-FFF2-40B4-BE49-F238E27FC236}">
                <a16:creationId xmlns:a16="http://schemas.microsoft.com/office/drawing/2014/main" id="{EA36D18E-39B6-8BFA-F3BF-C0C700FBB436}"/>
              </a:ext>
            </a:extLst>
          </p:cNvPr>
          <p:cNvCxnSpPr>
            <a:cxnSpLocks/>
          </p:cNvCxnSpPr>
          <p:nvPr/>
        </p:nvCxnSpPr>
        <p:spPr>
          <a:xfrm>
            <a:off x="-1941382" y="781946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44">
            <a:extLst>
              <a:ext uri="{FF2B5EF4-FFF2-40B4-BE49-F238E27FC236}">
                <a16:creationId xmlns:a16="http://schemas.microsoft.com/office/drawing/2014/main" id="{04209A4D-FBCC-A902-8AD7-E77220ED7A25}"/>
              </a:ext>
            </a:extLst>
          </p:cNvPr>
          <p:cNvCxnSpPr>
            <a:cxnSpLocks/>
          </p:cNvCxnSpPr>
          <p:nvPr/>
        </p:nvCxnSpPr>
        <p:spPr>
          <a:xfrm>
            <a:off x="-3973626" y="8129029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46">
            <a:extLst>
              <a:ext uri="{FF2B5EF4-FFF2-40B4-BE49-F238E27FC236}">
                <a16:creationId xmlns:a16="http://schemas.microsoft.com/office/drawing/2014/main" id="{A6D1B243-E423-FAA2-2198-3039F7884661}"/>
              </a:ext>
            </a:extLst>
          </p:cNvPr>
          <p:cNvCxnSpPr>
            <a:cxnSpLocks/>
          </p:cNvCxnSpPr>
          <p:nvPr/>
        </p:nvCxnSpPr>
        <p:spPr>
          <a:xfrm>
            <a:off x="-3957653" y="9276958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47">
            <a:extLst>
              <a:ext uri="{FF2B5EF4-FFF2-40B4-BE49-F238E27FC236}">
                <a16:creationId xmlns:a16="http://schemas.microsoft.com/office/drawing/2014/main" id="{AEE56E64-3FA7-1F06-DB15-15DA4BEC91A3}"/>
              </a:ext>
            </a:extLst>
          </p:cNvPr>
          <p:cNvCxnSpPr>
            <a:cxnSpLocks/>
          </p:cNvCxnSpPr>
          <p:nvPr/>
        </p:nvCxnSpPr>
        <p:spPr>
          <a:xfrm>
            <a:off x="-1902370" y="8129029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48">
            <a:extLst>
              <a:ext uri="{FF2B5EF4-FFF2-40B4-BE49-F238E27FC236}">
                <a16:creationId xmlns:a16="http://schemas.microsoft.com/office/drawing/2014/main" id="{EFFD6C8D-D72A-67FB-7D25-687B8DE9CC6E}"/>
              </a:ext>
            </a:extLst>
          </p:cNvPr>
          <p:cNvCxnSpPr>
            <a:cxnSpLocks/>
          </p:cNvCxnSpPr>
          <p:nvPr/>
        </p:nvCxnSpPr>
        <p:spPr>
          <a:xfrm>
            <a:off x="-1902803" y="9274858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F4113527-2EC3-F74C-A83E-D22223D21987}"/>
              </a:ext>
            </a:extLst>
          </p:cNvPr>
          <p:cNvSpPr/>
          <p:nvPr/>
        </p:nvSpPr>
        <p:spPr>
          <a:xfrm>
            <a:off x="-2611076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991261A9-FBB2-09E1-05C3-AA9D55D45A8B}"/>
              </a:ext>
            </a:extLst>
          </p:cNvPr>
          <p:cNvSpPr/>
          <p:nvPr/>
        </p:nvSpPr>
        <p:spPr>
          <a:xfrm>
            <a:off x="-2611076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00ED5684-28BE-CA3C-BFC3-EE08B2CEAEFC}"/>
              </a:ext>
            </a:extLst>
          </p:cNvPr>
          <p:cNvSpPr/>
          <p:nvPr/>
        </p:nvSpPr>
        <p:spPr>
          <a:xfrm>
            <a:off x="-2611076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DF5386B8-07E3-9B79-E254-597DB375278B}"/>
              </a:ext>
            </a:extLst>
          </p:cNvPr>
          <p:cNvSpPr/>
          <p:nvPr/>
        </p:nvSpPr>
        <p:spPr>
          <a:xfrm>
            <a:off x="-1405995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144ABEFE-B38A-A657-C887-57468E2AA2B9}"/>
              </a:ext>
            </a:extLst>
          </p:cNvPr>
          <p:cNvSpPr/>
          <p:nvPr/>
        </p:nvSpPr>
        <p:spPr>
          <a:xfrm>
            <a:off x="-1405995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2B7B07E0-DC09-02A0-9A1E-2CC3124C9A09}"/>
              </a:ext>
            </a:extLst>
          </p:cNvPr>
          <p:cNvSpPr/>
          <p:nvPr/>
        </p:nvSpPr>
        <p:spPr>
          <a:xfrm>
            <a:off x="-1405995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99B83CC-0B0C-0C67-8CF1-245E9A63AF85}"/>
              </a:ext>
            </a:extLst>
          </p:cNvPr>
          <p:cNvSpPr/>
          <p:nvPr/>
        </p:nvSpPr>
        <p:spPr>
          <a:xfrm>
            <a:off x="192089" y="166144"/>
            <a:ext cx="345704" cy="30780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3414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9FC3684-8AA6-07F4-9380-10954909721D}"/>
              </a:ext>
            </a:extLst>
          </p:cNvPr>
          <p:cNvSpPr/>
          <p:nvPr/>
        </p:nvSpPr>
        <p:spPr>
          <a:xfrm>
            <a:off x="185032" y="478752"/>
            <a:ext cx="352762" cy="225428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明治時代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E864013-A073-AE48-3DC3-0A05579BF9C7}"/>
              </a:ext>
            </a:extLst>
          </p:cNvPr>
          <p:cNvSpPr/>
          <p:nvPr/>
        </p:nvSpPr>
        <p:spPr>
          <a:xfrm>
            <a:off x="537794" y="166144"/>
            <a:ext cx="3802660" cy="3126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4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日本の出来事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F996B3F-B62B-128F-6959-9A058FEC2359}"/>
              </a:ext>
            </a:extLst>
          </p:cNvPr>
          <p:cNvSpPr/>
          <p:nvPr/>
        </p:nvSpPr>
        <p:spPr>
          <a:xfrm>
            <a:off x="537794" y="473946"/>
            <a:ext cx="3802661" cy="926591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9EEFF50F-C632-2894-11D7-DF2AD6B6C549}"/>
              </a:ext>
            </a:extLst>
          </p:cNvPr>
          <p:cNvSpPr/>
          <p:nvPr/>
        </p:nvSpPr>
        <p:spPr>
          <a:xfrm>
            <a:off x="185032" y="2733032"/>
            <a:ext cx="352762" cy="1406885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大正時代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9039689-B37B-5CD4-8BBC-D28072340C13}"/>
              </a:ext>
            </a:extLst>
          </p:cNvPr>
          <p:cNvSpPr/>
          <p:nvPr/>
        </p:nvSpPr>
        <p:spPr>
          <a:xfrm>
            <a:off x="185032" y="4139917"/>
            <a:ext cx="352762" cy="5599940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昭和時代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F640850E-9BBF-598C-8C4F-04D0662A2086}"/>
              </a:ext>
            </a:extLst>
          </p:cNvPr>
          <p:cNvSpPr/>
          <p:nvPr/>
        </p:nvSpPr>
        <p:spPr>
          <a:xfrm>
            <a:off x="4340455" y="166144"/>
            <a:ext cx="2332513" cy="31260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r>
              <a:rPr kumimoji="1" lang="ja-JP" altLang="en-US" sz="1400" b="1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世界の出来事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B973823D-B687-5C2E-6389-776318EB3AEC}"/>
              </a:ext>
            </a:extLst>
          </p:cNvPr>
          <p:cNvSpPr/>
          <p:nvPr/>
        </p:nvSpPr>
        <p:spPr>
          <a:xfrm>
            <a:off x="4345642" y="473946"/>
            <a:ext cx="2327325" cy="926591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Calibri" panose="020F0502020204030204"/>
              <a:ea typeface="游ゴシック" panose="020B0400000000000000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1B7D65A-1BCB-F9A5-C4F9-5201BFBB02BF}"/>
              </a:ext>
            </a:extLst>
          </p:cNvPr>
          <p:cNvSpPr/>
          <p:nvPr/>
        </p:nvSpPr>
        <p:spPr>
          <a:xfrm>
            <a:off x="-2941904" y="2268317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DF16B6F7-A41E-6BBE-62D9-B7EB0DAF0FCE}"/>
              </a:ext>
            </a:extLst>
          </p:cNvPr>
          <p:cNvSpPr/>
          <p:nvPr/>
        </p:nvSpPr>
        <p:spPr>
          <a:xfrm>
            <a:off x="-2941904" y="264806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B59B6400-B96F-F567-1A4D-FDEBF2214D1F}"/>
              </a:ext>
            </a:extLst>
          </p:cNvPr>
          <p:cNvSpPr/>
          <p:nvPr/>
        </p:nvSpPr>
        <p:spPr>
          <a:xfrm>
            <a:off x="-2941904" y="3021025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BB5CEE68-487C-42E4-BE9E-A89082147003}"/>
              </a:ext>
            </a:extLst>
          </p:cNvPr>
          <p:cNvSpPr/>
          <p:nvPr/>
        </p:nvSpPr>
        <p:spPr>
          <a:xfrm>
            <a:off x="-2941904" y="3766953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8582C4CC-7BB7-A067-34CE-52210C80CD3A}"/>
              </a:ext>
            </a:extLst>
          </p:cNvPr>
          <p:cNvSpPr/>
          <p:nvPr/>
        </p:nvSpPr>
        <p:spPr>
          <a:xfrm>
            <a:off x="-2941904" y="3393989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7135554E-AE2C-F1EA-704F-5EFB5F59F346}"/>
              </a:ext>
            </a:extLst>
          </p:cNvPr>
          <p:cNvSpPr/>
          <p:nvPr/>
        </p:nvSpPr>
        <p:spPr>
          <a:xfrm>
            <a:off x="-2941904" y="4139917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530AB04B-855E-44E7-61B2-37F1A7990B1E}"/>
              </a:ext>
            </a:extLst>
          </p:cNvPr>
          <p:cNvSpPr/>
          <p:nvPr/>
        </p:nvSpPr>
        <p:spPr>
          <a:xfrm>
            <a:off x="-2941904" y="451288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7F3C20DB-546F-B714-B359-4D280DBC607B}"/>
              </a:ext>
            </a:extLst>
          </p:cNvPr>
          <p:cNvSpPr/>
          <p:nvPr/>
        </p:nvSpPr>
        <p:spPr>
          <a:xfrm>
            <a:off x="-2941904" y="4885845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311ADA41-FECA-4E6F-38DC-49F28265817E}"/>
              </a:ext>
            </a:extLst>
          </p:cNvPr>
          <p:cNvSpPr/>
          <p:nvPr/>
        </p:nvSpPr>
        <p:spPr>
          <a:xfrm>
            <a:off x="-2941810" y="5258809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FE58C454-7D98-ADFD-9F28-C9E7AF208FB3}"/>
              </a:ext>
            </a:extLst>
          </p:cNvPr>
          <p:cNvSpPr/>
          <p:nvPr/>
        </p:nvSpPr>
        <p:spPr>
          <a:xfrm>
            <a:off x="-2941810" y="5631771"/>
            <a:ext cx="554398" cy="2457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5875" cmpd="sng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" rtlCol="0" anchor="ctr"/>
          <a:lstStyle/>
          <a:p>
            <a:pPr algn="ctr" defTabSz="445783"/>
            <a:r>
              <a:rPr lang="ja-JP" altLang="en-US" sz="1200" b="1" dirty="0">
                <a:solidFill>
                  <a:prstClr val="black"/>
                </a:solidFill>
                <a:latin typeface="ＭＳ Ｐゴシック"/>
                <a:ea typeface="ＭＳ Ｐゴシック"/>
              </a:rPr>
              <a:t>西暦</a:t>
            </a: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85B9089C-B088-C3A5-1D51-1F21D827E88D}"/>
              </a:ext>
            </a:extLst>
          </p:cNvPr>
          <p:cNvSpPr/>
          <p:nvPr/>
        </p:nvSpPr>
        <p:spPr>
          <a:xfrm>
            <a:off x="-2302352" y="2268317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D6560920-EFB9-0606-C5F8-FF2416FBE1D5}"/>
              </a:ext>
            </a:extLst>
          </p:cNvPr>
          <p:cNvSpPr/>
          <p:nvPr/>
        </p:nvSpPr>
        <p:spPr>
          <a:xfrm>
            <a:off x="-2302352" y="2642034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404F9345-5F00-A25C-2C43-1C71158AF373}"/>
              </a:ext>
            </a:extLst>
          </p:cNvPr>
          <p:cNvSpPr/>
          <p:nvPr/>
        </p:nvSpPr>
        <p:spPr>
          <a:xfrm>
            <a:off x="-2302352" y="3015751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FE44E73D-5E0D-6608-B92D-194CFED307D4}"/>
              </a:ext>
            </a:extLst>
          </p:cNvPr>
          <p:cNvSpPr/>
          <p:nvPr/>
        </p:nvSpPr>
        <p:spPr>
          <a:xfrm>
            <a:off x="-2302352" y="3389468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9A0A3DC6-5C55-81DF-D6B3-50E6F982D0A9}"/>
              </a:ext>
            </a:extLst>
          </p:cNvPr>
          <p:cNvSpPr/>
          <p:nvPr/>
        </p:nvSpPr>
        <p:spPr>
          <a:xfrm>
            <a:off x="-2302352" y="4136902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FECE8F49-5B24-C157-AA0F-011028F442C2}"/>
              </a:ext>
            </a:extLst>
          </p:cNvPr>
          <p:cNvSpPr/>
          <p:nvPr/>
        </p:nvSpPr>
        <p:spPr>
          <a:xfrm>
            <a:off x="-2302352" y="4510619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458666E1-4BA6-43EF-2C6C-9A06EFBD78B2}"/>
              </a:ext>
            </a:extLst>
          </p:cNvPr>
          <p:cNvSpPr/>
          <p:nvPr/>
        </p:nvSpPr>
        <p:spPr>
          <a:xfrm>
            <a:off x="-2302352" y="4884336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CF18951B-C330-BCA5-C4B4-F50BBDCC44A3}"/>
              </a:ext>
            </a:extLst>
          </p:cNvPr>
          <p:cNvSpPr/>
          <p:nvPr/>
        </p:nvSpPr>
        <p:spPr>
          <a:xfrm>
            <a:off x="-2302352" y="5258053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6B1AD3E5-83B6-82C3-EB0A-93EBAC2F30CA}"/>
              </a:ext>
            </a:extLst>
          </p:cNvPr>
          <p:cNvSpPr/>
          <p:nvPr/>
        </p:nvSpPr>
        <p:spPr>
          <a:xfrm>
            <a:off x="-2302352" y="5631771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CFA9721D-5231-8D7B-D624-D985484798CF}"/>
              </a:ext>
            </a:extLst>
          </p:cNvPr>
          <p:cNvSpPr/>
          <p:nvPr/>
        </p:nvSpPr>
        <p:spPr>
          <a:xfrm>
            <a:off x="-2302352" y="3763185"/>
            <a:ext cx="1816176" cy="245700"/>
          </a:xfrm>
          <a:prstGeom prst="roundRect">
            <a:avLst/>
          </a:prstGeom>
          <a:solidFill>
            <a:schemeClr val="bg1"/>
          </a:solidFill>
          <a:ln w="12700" cmpd="sng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18000" rIns="91440" bIns="45720" rtlCol="0" anchor="ctr"/>
          <a:lstStyle/>
          <a:p>
            <a:pPr defTabSz="371471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出来事・文化</a:t>
            </a: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36B3793D-F727-03D6-23CF-65E189B1988B}"/>
              </a:ext>
            </a:extLst>
          </p:cNvPr>
          <p:cNvSpPr/>
          <p:nvPr/>
        </p:nvSpPr>
        <p:spPr>
          <a:xfrm>
            <a:off x="-3869427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36" name="四角形: 角を丸くする 35">
            <a:extLst>
              <a:ext uri="{FF2B5EF4-FFF2-40B4-BE49-F238E27FC236}">
                <a16:creationId xmlns:a16="http://schemas.microsoft.com/office/drawing/2014/main" id="{891E436C-0BD6-221C-B073-7EBAB7EC3EA6}"/>
              </a:ext>
            </a:extLst>
          </p:cNvPr>
          <p:cNvSpPr/>
          <p:nvPr/>
        </p:nvSpPr>
        <p:spPr>
          <a:xfrm>
            <a:off x="-3869427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37" name="四角形: 角を丸くする 36">
            <a:extLst>
              <a:ext uri="{FF2B5EF4-FFF2-40B4-BE49-F238E27FC236}">
                <a16:creationId xmlns:a16="http://schemas.microsoft.com/office/drawing/2014/main" id="{7FC1C4CD-6D2A-7667-B048-BAFD709E965A}"/>
              </a:ext>
            </a:extLst>
          </p:cNvPr>
          <p:cNvSpPr/>
          <p:nvPr/>
        </p:nvSpPr>
        <p:spPr>
          <a:xfrm>
            <a:off x="-3869427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cxnSp>
        <p:nvCxnSpPr>
          <p:cNvPr id="38" name="直線矢印コネクタ 12">
            <a:extLst>
              <a:ext uri="{FF2B5EF4-FFF2-40B4-BE49-F238E27FC236}">
                <a16:creationId xmlns:a16="http://schemas.microsoft.com/office/drawing/2014/main" id="{47F04846-1B99-D0E4-9EA6-08A2E8509F33}"/>
              </a:ext>
            </a:extLst>
          </p:cNvPr>
          <p:cNvCxnSpPr>
            <a:cxnSpLocks/>
          </p:cNvCxnSpPr>
          <p:nvPr/>
        </p:nvCxnSpPr>
        <p:spPr>
          <a:xfrm>
            <a:off x="-3984928" y="7500816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19">
            <a:extLst>
              <a:ext uri="{FF2B5EF4-FFF2-40B4-BE49-F238E27FC236}">
                <a16:creationId xmlns:a16="http://schemas.microsoft.com/office/drawing/2014/main" id="{8950C131-B960-7FB9-1BEB-90A0DEFDDADD}"/>
              </a:ext>
            </a:extLst>
          </p:cNvPr>
          <p:cNvCxnSpPr>
            <a:cxnSpLocks/>
          </p:cNvCxnSpPr>
          <p:nvPr/>
        </p:nvCxnSpPr>
        <p:spPr>
          <a:xfrm>
            <a:off x="-1927527" y="7528524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21">
            <a:extLst>
              <a:ext uri="{FF2B5EF4-FFF2-40B4-BE49-F238E27FC236}">
                <a16:creationId xmlns:a16="http://schemas.microsoft.com/office/drawing/2014/main" id="{61D92B7E-1A2A-1B30-31E1-7B5FF68CA162}"/>
              </a:ext>
            </a:extLst>
          </p:cNvPr>
          <p:cNvCxnSpPr>
            <a:cxnSpLocks/>
          </p:cNvCxnSpPr>
          <p:nvPr/>
        </p:nvCxnSpPr>
        <p:spPr>
          <a:xfrm>
            <a:off x="-3957653" y="869456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30">
            <a:extLst>
              <a:ext uri="{FF2B5EF4-FFF2-40B4-BE49-F238E27FC236}">
                <a16:creationId xmlns:a16="http://schemas.microsoft.com/office/drawing/2014/main" id="{C821BFD6-8386-6F00-FB8C-B804E16E1DC3}"/>
              </a:ext>
            </a:extLst>
          </p:cNvPr>
          <p:cNvCxnSpPr>
            <a:cxnSpLocks/>
          </p:cNvCxnSpPr>
          <p:nvPr/>
        </p:nvCxnSpPr>
        <p:spPr>
          <a:xfrm>
            <a:off x="-1900252" y="872226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35">
            <a:extLst>
              <a:ext uri="{FF2B5EF4-FFF2-40B4-BE49-F238E27FC236}">
                <a16:creationId xmlns:a16="http://schemas.microsoft.com/office/drawing/2014/main" id="{4CF12772-D1BC-594A-A999-19FD37141B2E}"/>
              </a:ext>
            </a:extLst>
          </p:cNvPr>
          <p:cNvCxnSpPr>
            <a:cxnSpLocks/>
          </p:cNvCxnSpPr>
          <p:nvPr/>
        </p:nvCxnSpPr>
        <p:spPr>
          <a:xfrm flipH="1">
            <a:off x="-3985361" y="8964724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1">
            <a:extLst>
              <a:ext uri="{FF2B5EF4-FFF2-40B4-BE49-F238E27FC236}">
                <a16:creationId xmlns:a16="http://schemas.microsoft.com/office/drawing/2014/main" id="{B42FDB58-6233-FE70-B6F4-C03C22DF58F7}"/>
              </a:ext>
            </a:extLst>
          </p:cNvPr>
          <p:cNvCxnSpPr>
            <a:cxnSpLocks/>
          </p:cNvCxnSpPr>
          <p:nvPr/>
        </p:nvCxnSpPr>
        <p:spPr>
          <a:xfrm flipH="1">
            <a:off x="-1927960" y="8992432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2">
            <a:extLst>
              <a:ext uri="{FF2B5EF4-FFF2-40B4-BE49-F238E27FC236}">
                <a16:creationId xmlns:a16="http://schemas.microsoft.com/office/drawing/2014/main" id="{39E18D42-D9D1-F8B1-6E71-3DC2A2BEEA9B}"/>
              </a:ext>
            </a:extLst>
          </p:cNvPr>
          <p:cNvCxnSpPr>
            <a:cxnSpLocks/>
          </p:cNvCxnSpPr>
          <p:nvPr/>
        </p:nvCxnSpPr>
        <p:spPr>
          <a:xfrm>
            <a:off x="-3998783" y="7791761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3">
            <a:extLst>
              <a:ext uri="{FF2B5EF4-FFF2-40B4-BE49-F238E27FC236}">
                <a16:creationId xmlns:a16="http://schemas.microsoft.com/office/drawing/2014/main" id="{496FA266-D4E4-3206-515A-B7D893DE660D}"/>
              </a:ext>
            </a:extLst>
          </p:cNvPr>
          <p:cNvCxnSpPr>
            <a:cxnSpLocks/>
          </p:cNvCxnSpPr>
          <p:nvPr/>
        </p:nvCxnSpPr>
        <p:spPr>
          <a:xfrm>
            <a:off x="-1941382" y="7819469"/>
            <a:ext cx="1620000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4">
            <a:extLst>
              <a:ext uri="{FF2B5EF4-FFF2-40B4-BE49-F238E27FC236}">
                <a16:creationId xmlns:a16="http://schemas.microsoft.com/office/drawing/2014/main" id="{3128C121-48ED-56AF-7AA7-18C7C5B7876D}"/>
              </a:ext>
            </a:extLst>
          </p:cNvPr>
          <p:cNvCxnSpPr>
            <a:cxnSpLocks/>
          </p:cNvCxnSpPr>
          <p:nvPr/>
        </p:nvCxnSpPr>
        <p:spPr>
          <a:xfrm>
            <a:off x="-3973626" y="8129029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>
            <a:extLst>
              <a:ext uri="{FF2B5EF4-FFF2-40B4-BE49-F238E27FC236}">
                <a16:creationId xmlns:a16="http://schemas.microsoft.com/office/drawing/2014/main" id="{44E7B71B-0EE2-FB97-366F-D3F2D8BB75A8}"/>
              </a:ext>
            </a:extLst>
          </p:cNvPr>
          <p:cNvCxnSpPr>
            <a:cxnSpLocks/>
          </p:cNvCxnSpPr>
          <p:nvPr/>
        </p:nvCxnSpPr>
        <p:spPr>
          <a:xfrm>
            <a:off x="-3957653" y="9276958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AF52B3CA-B9D4-A130-CFEB-8B4724B54B4F}"/>
              </a:ext>
            </a:extLst>
          </p:cNvPr>
          <p:cNvCxnSpPr>
            <a:cxnSpLocks/>
          </p:cNvCxnSpPr>
          <p:nvPr/>
        </p:nvCxnSpPr>
        <p:spPr>
          <a:xfrm>
            <a:off x="-1902370" y="8129029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>
            <a:extLst>
              <a:ext uri="{FF2B5EF4-FFF2-40B4-BE49-F238E27FC236}">
                <a16:creationId xmlns:a16="http://schemas.microsoft.com/office/drawing/2014/main" id="{47E7097E-6306-730C-F6A0-ABF77CC672FF}"/>
              </a:ext>
            </a:extLst>
          </p:cNvPr>
          <p:cNvCxnSpPr>
            <a:cxnSpLocks/>
          </p:cNvCxnSpPr>
          <p:nvPr/>
        </p:nvCxnSpPr>
        <p:spPr>
          <a:xfrm>
            <a:off x="-1902803" y="9274858"/>
            <a:ext cx="1594843" cy="0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prstDash val="sysDash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A08A4CCD-A10F-6B2B-6A02-CC3BBC9ABDD5}"/>
              </a:ext>
            </a:extLst>
          </p:cNvPr>
          <p:cNvSpPr/>
          <p:nvPr/>
        </p:nvSpPr>
        <p:spPr>
          <a:xfrm>
            <a:off x="-2611076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1" name="四角形: 角を丸くする 50">
            <a:extLst>
              <a:ext uri="{FF2B5EF4-FFF2-40B4-BE49-F238E27FC236}">
                <a16:creationId xmlns:a16="http://schemas.microsoft.com/office/drawing/2014/main" id="{EB292F19-516E-EC68-2376-3D200E5623A0}"/>
              </a:ext>
            </a:extLst>
          </p:cNvPr>
          <p:cNvSpPr/>
          <p:nvPr/>
        </p:nvSpPr>
        <p:spPr>
          <a:xfrm>
            <a:off x="-2611076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CF39DB57-5DA2-391A-88CF-664085C97CF0}"/>
              </a:ext>
            </a:extLst>
          </p:cNvPr>
          <p:cNvSpPr/>
          <p:nvPr/>
        </p:nvSpPr>
        <p:spPr>
          <a:xfrm>
            <a:off x="-2611076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9D4A24AD-6278-81A8-8D2F-7840FB14C376}"/>
              </a:ext>
            </a:extLst>
          </p:cNvPr>
          <p:cNvSpPr/>
          <p:nvPr/>
        </p:nvSpPr>
        <p:spPr>
          <a:xfrm>
            <a:off x="-1405995" y="6104188"/>
            <a:ext cx="905590" cy="266933"/>
          </a:xfrm>
          <a:prstGeom prst="roundRect">
            <a:avLst/>
          </a:prstGeom>
          <a:solidFill>
            <a:srgbClr val="E7E7FF"/>
          </a:solidFill>
          <a:ln w="15875" cmpd="sng">
            <a:solidFill>
              <a:srgbClr val="8585FF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4" name="四角形: 角を丸くする 53">
            <a:extLst>
              <a:ext uri="{FF2B5EF4-FFF2-40B4-BE49-F238E27FC236}">
                <a16:creationId xmlns:a16="http://schemas.microsoft.com/office/drawing/2014/main" id="{897B7101-DD92-9DAE-78CC-554C062F1A5E}"/>
              </a:ext>
            </a:extLst>
          </p:cNvPr>
          <p:cNvSpPr/>
          <p:nvPr/>
        </p:nvSpPr>
        <p:spPr>
          <a:xfrm>
            <a:off x="-1405995" y="6486036"/>
            <a:ext cx="905589" cy="2559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5875" cmpd="sng">
            <a:solidFill>
              <a:schemeClr val="tx2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55" name="四角形: 角を丸くする 54">
            <a:extLst>
              <a:ext uri="{FF2B5EF4-FFF2-40B4-BE49-F238E27FC236}">
                <a16:creationId xmlns:a16="http://schemas.microsoft.com/office/drawing/2014/main" id="{0D8E7FA1-9736-1A16-50FD-0D4C41A13FB8}"/>
              </a:ext>
            </a:extLst>
          </p:cNvPr>
          <p:cNvSpPr/>
          <p:nvPr/>
        </p:nvSpPr>
        <p:spPr>
          <a:xfrm>
            <a:off x="-1405995" y="6856896"/>
            <a:ext cx="905589" cy="255945"/>
          </a:xfrm>
          <a:prstGeom prst="roundRect">
            <a:avLst/>
          </a:prstGeom>
          <a:solidFill>
            <a:srgbClr val="D6E6E4"/>
          </a:solidFill>
          <a:ln w="15875" cmpd="sng">
            <a:solidFill>
              <a:srgbClr val="81B3A9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45783"/>
            <a:r>
              <a:rPr lang="ja-JP" altLang="en-US" sz="1200" b="1">
                <a:solidFill>
                  <a:prstClr val="black"/>
                </a:solidFill>
                <a:latin typeface="ＭＳ Ｐゴシック"/>
                <a:ea typeface="ＭＳ Ｐゴシック"/>
              </a:rPr>
              <a:t>その他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6E09DE8-6457-81E7-DCEA-132A80AF4E64}"/>
              </a:ext>
            </a:extLst>
          </p:cNvPr>
          <p:cNvSpPr/>
          <p:nvPr/>
        </p:nvSpPr>
        <p:spPr>
          <a:xfrm>
            <a:off x="192089" y="166144"/>
            <a:ext cx="345704" cy="307802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371471"/>
            <a:endParaRPr kumimoji="1" lang="ja-JP" altLang="en-US" sz="1625" b="1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55020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7A6ECD4D-81BC-47E8-B8CA-1B9A5295BC0C}"/>
</file>

<file path=customXml/itemProps2.xml><?xml version="1.0" encoding="utf-8"?>
<ds:datastoreItem xmlns:ds="http://schemas.openxmlformats.org/officeDocument/2006/customXml" ds:itemID="{5021920C-7DEB-49C3-AFC0-F5F3E6B5C52B}"/>
</file>

<file path=customXml/itemProps3.xml><?xml version="1.0" encoding="utf-8"?>
<ds:datastoreItem xmlns:ds="http://schemas.openxmlformats.org/officeDocument/2006/customXml" ds:itemID="{CA59A72D-C06E-446D-BB5F-B1F72BB0DB3A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241</Words>
  <Application>Microsoft Office PowerPoint</Application>
  <PresentationFormat>A4 210 x 297 mm</PresentationFormat>
  <Paragraphs>134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Meiryo UI</vt:lpstr>
      <vt:lpstr>ＭＳ Ｐゴシック</vt:lpstr>
      <vt:lpstr>游ゴシック</vt:lpstr>
      <vt:lpstr>Arial</vt:lpstr>
      <vt:lpstr>Calibri</vt:lpstr>
      <vt:lpstr>Calibri Light</vt:lpstr>
      <vt:lpstr>Office 2013 - 2022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2025-05-09T08:37:00Z</dcterms:created>
  <dcterms:modified xsi:type="dcterms:W3CDTF">2025-05-09T08:37:01Z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