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62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99FF"/>
    <a:srgbClr val="FFCCFF"/>
    <a:srgbClr val="E1FFE1"/>
    <a:srgbClr val="E7E7FF"/>
    <a:srgbClr val="FFFFCC"/>
    <a:srgbClr val="FFE5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A10026-B619-4844-9143-0B802874F977}" v="3" dt="2025-05-09T08:25:55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72" y="52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2025/5/9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6CBD7-A38D-48FE-B33E-A1B808E75276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079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2A079E9C-0365-AA9E-5654-5AD3AAA9F89B}"/>
              </a:ext>
            </a:extLst>
          </p:cNvPr>
          <p:cNvSpPr/>
          <p:nvPr/>
        </p:nvSpPr>
        <p:spPr>
          <a:xfrm>
            <a:off x="312983" y="1057111"/>
            <a:ext cx="4495469" cy="2644824"/>
          </a:xfrm>
          <a:prstGeom prst="roundRect">
            <a:avLst>
              <a:gd name="adj" fmla="val 8984"/>
            </a:avLst>
          </a:prstGeom>
          <a:solidFill>
            <a:srgbClr val="FFE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450D4A60-B428-0B88-5173-DC08B4CF1431}"/>
              </a:ext>
            </a:extLst>
          </p:cNvPr>
          <p:cNvSpPr/>
          <p:nvPr/>
        </p:nvSpPr>
        <p:spPr>
          <a:xfrm>
            <a:off x="6374943" y="883919"/>
            <a:ext cx="3518357" cy="1997825"/>
          </a:xfrm>
          <a:prstGeom prst="roundRect">
            <a:avLst>
              <a:gd name="adj" fmla="val 11073"/>
            </a:avLst>
          </a:prstGeom>
          <a:solidFill>
            <a:srgbClr val="E7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5053F33-F424-1C74-3CE6-DA7DB1084167}"/>
              </a:ext>
            </a:extLst>
          </p:cNvPr>
          <p:cNvSpPr/>
          <p:nvPr/>
        </p:nvSpPr>
        <p:spPr>
          <a:xfrm>
            <a:off x="6419621" y="3308467"/>
            <a:ext cx="3429000" cy="2254133"/>
          </a:xfrm>
          <a:prstGeom prst="roundRect">
            <a:avLst>
              <a:gd name="adj" fmla="val 12610"/>
            </a:avLst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B8A214E-EB16-9AA1-FDCA-4F81F992C6B6}"/>
              </a:ext>
            </a:extLst>
          </p:cNvPr>
          <p:cNvSpPr/>
          <p:nvPr/>
        </p:nvSpPr>
        <p:spPr>
          <a:xfrm>
            <a:off x="154060" y="3866947"/>
            <a:ext cx="2164386" cy="444994"/>
          </a:xfrm>
          <a:prstGeom prst="roundRect">
            <a:avLst/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</a:rPr>
              <a:t>人物・国</a:t>
            </a:r>
            <a:r>
              <a:rPr lang="ja-JP" altLang="en-US" sz="1950" b="1">
                <a:solidFill>
                  <a:schemeClr val="tx1"/>
                </a:solidFill>
              </a:rPr>
              <a:t>ア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3017E77-829A-12AE-3971-270EF1A55238}"/>
              </a:ext>
            </a:extLst>
          </p:cNvPr>
          <p:cNvSpPr/>
          <p:nvPr/>
        </p:nvSpPr>
        <p:spPr>
          <a:xfrm>
            <a:off x="154060" y="4435533"/>
            <a:ext cx="2164386" cy="444994"/>
          </a:xfrm>
          <a:prstGeom prst="roundRect">
            <a:avLst/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</a:rPr>
              <a:t>人物・国</a:t>
            </a:r>
            <a:r>
              <a:rPr lang="ja-JP" altLang="en-US" sz="1950" b="1">
                <a:solidFill>
                  <a:schemeClr val="tx1"/>
                </a:solidFill>
              </a:rPr>
              <a:t>ウ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A00F3CE-7E14-CE0C-4C3C-C9AC448B8AE3}"/>
              </a:ext>
            </a:extLst>
          </p:cNvPr>
          <p:cNvSpPr/>
          <p:nvPr/>
        </p:nvSpPr>
        <p:spPr>
          <a:xfrm>
            <a:off x="2470819" y="3866947"/>
            <a:ext cx="2164386" cy="444994"/>
          </a:xfrm>
          <a:prstGeom prst="roundRect">
            <a:avLst/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</a:rPr>
              <a:t>人物・国</a:t>
            </a:r>
            <a:r>
              <a:rPr lang="ja-JP" altLang="en-US" sz="1950" b="1">
                <a:solidFill>
                  <a:schemeClr val="tx1"/>
                </a:solidFill>
              </a:rPr>
              <a:t>イ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7136E851-916C-D08F-0F1E-9EF99092B0CF}"/>
              </a:ext>
            </a:extLst>
          </p:cNvPr>
          <p:cNvSpPr/>
          <p:nvPr/>
        </p:nvSpPr>
        <p:spPr>
          <a:xfrm>
            <a:off x="2470819" y="4435533"/>
            <a:ext cx="2164386" cy="444994"/>
          </a:xfrm>
          <a:prstGeom prst="roundRect">
            <a:avLst/>
          </a:prstGeom>
          <a:solidFill>
            <a:schemeClr val="bg1"/>
          </a:solidFill>
          <a:ln w="15875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50">
                <a:solidFill>
                  <a:schemeClr val="tx1"/>
                </a:solidFill>
              </a:rPr>
              <a:t>人物・国</a:t>
            </a:r>
            <a:r>
              <a:rPr lang="ja-JP" altLang="en-US" sz="1950" b="1">
                <a:solidFill>
                  <a:schemeClr val="tx1"/>
                </a:solidFill>
              </a:rPr>
              <a:t>エ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35B77748-221B-B97A-3B2B-B20E43360C92}"/>
              </a:ext>
            </a:extLst>
          </p:cNvPr>
          <p:cNvCxnSpPr>
            <a:cxnSpLocks/>
          </p:cNvCxnSpPr>
          <p:nvPr/>
        </p:nvCxnSpPr>
        <p:spPr>
          <a:xfrm>
            <a:off x="1733319" y="599105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017621B-D591-412C-6433-BE90BC2D588F}"/>
              </a:ext>
            </a:extLst>
          </p:cNvPr>
          <p:cNvCxnSpPr>
            <a:cxnSpLocks/>
          </p:cNvCxnSpPr>
          <p:nvPr/>
        </p:nvCxnSpPr>
        <p:spPr>
          <a:xfrm>
            <a:off x="3790720" y="6018760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0A4659-A43C-7310-C9C7-4FF532D0552E}"/>
              </a:ext>
            </a:extLst>
          </p:cNvPr>
          <p:cNvCxnSpPr>
            <a:cxnSpLocks/>
          </p:cNvCxnSpPr>
          <p:nvPr/>
        </p:nvCxnSpPr>
        <p:spPr>
          <a:xfrm>
            <a:off x="5910464" y="6025688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87CA9F57-59B4-1DE2-DE1F-B5BEC82600F7}"/>
              </a:ext>
            </a:extLst>
          </p:cNvPr>
          <p:cNvCxnSpPr>
            <a:cxnSpLocks/>
          </p:cNvCxnSpPr>
          <p:nvPr/>
        </p:nvCxnSpPr>
        <p:spPr>
          <a:xfrm>
            <a:off x="7967865" y="605339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AC6D7FAA-CC96-DC65-3AB5-59ACFD0200F1}"/>
              </a:ext>
            </a:extLst>
          </p:cNvPr>
          <p:cNvCxnSpPr>
            <a:cxnSpLocks/>
          </p:cNvCxnSpPr>
          <p:nvPr/>
        </p:nvCxnSpPr>
        <p:spPr>
          <a:xfrm flipH="1">
            <a:off x="5882756" y="629585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538E739A-0A3B-AB10-5A5B-248A9B026A8D}"/>
              </a:ext>
            </a:extLst>
          </p:cNvPr>
          <p:cNvCxnSpPr>
            <a:cxnSpLocks/>
          </p:cNvCxnSpPr>
          <p:nvPr/>
        </p:nvCxnSpPr>
        <p:spPr>
          <a:xfrm flipH="1">
            <a:off x="7940157" y="632355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FDD5B47E-EBBD-B192-61D7-F3CB34F0AE89}"/>
              </a:ext>
            </a:extLst>
          </p:cNvPr>
          <p:cNvCxnSpPr>
            <a:cxnSpLocks/>
          </p:cNvCxnSpPr>
          <p:nvPr/>
        </p:nvCxnSpPr>
        <p:spPr>
          <a:xfrm>
            <a:off x="1719464" y="6281997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7A5F8238-0B3C-F1C8-10E9-D6B1BB4D26CA}"/>
              </a:ext>
            </a:extLst>
          </p:cNvPr>
          <p:cNvCxnSpPr>
            <a:cxnSpLocks/>
          </p:cNvCxnSpPr>
          <p:nvPr/>
        </p:nvCxnSpPr>
        <p:spPr>
          <a:xfrm>
            <a:off x="3776865" y="6309705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006C742E-2D08-35F2-1C5A-88C6250EE42D}"/>
              </a:ext>
            </a:extLst>
          </p:cNvPr>
          <p:cNvCxnSpPr>
            <a:cxnSpLocks/>
          </p:cNvCxnSpPr>
          <p:nvPr/>
        </p:nvCxnSpPr>
        <p:spPr>
          <a:xfrm>
            <a:off x="1744621" y="6619265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23D93042-0FCE-D8FF-4BA1-F8049DC5D7E3}"/>
              </a:ext>
            </a:extLst>
          </p:cNvPr>
          <p:cNvCxnSpPr>
            <a:cxnSpLocks/>
          </p:cNvCxnSpPr>
          <p:nvPr/>
        </p:nvCxnSpPr>
        <p:spPr>
          <a:xfrm>
            <a:off x="5910464" y="6608085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9601B7AA-A2DC-F7B3-4376-7CA254849BAB}"/>
              </a:ext>
            </a:extLst>
          </p:cNvPr>
          <p:cNvCxnSpPr>
            <a:cxnSpLocks/>
          </p:cNvCxnSpPr>
          <p:nvPr/>
        </p:nvCxnSpPr>
        <p:spPr>
          <a:xfrm>
            <a:off x="3815877" y="6619265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624E30BD-DF13-F29D-98B9-A6B594B5DE4A}"/>
              </a:ext>
            </a:extLst>
          </p:cNvPr>
          <p:cNvCxnSpPr>
            <a:cxnSpLocks/>
          </p:cNvCxnSpPr>
          <p:nvPr/>
        </p:nvCxnSpPr>
        <p:spPr>
          <a:xfrm>
            <a:off x="7965314" y="6605985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4CCC6C2E-A19F-493C-212B-F7B4A06ADD7A}"/>
              </a:ext>
            </a:extLst>
          </p:cNvPr>
          <p:cNvSpPr/>
          <p:nvPr/>
        </p:nvSpPr>
        <p:spPr>
          <a:xfrm>
            <a:off x="176102" y="5004119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4BF6322-C30A-AA1A-EC51-4D691A485AAF}"/>
              </a:ext>
            </a:extLst>
          </p:cNvPr>
          <p:cNvSpPr/>
          <p:nvPr/>
        </p:nvSpPr>
        <p:spPr>
          <a:xfrm>
            <a:off x="1602347" y="779055"/>
            <a:ext cx="1706880" cy="354676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/>
              <a:t>場所・グループなど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B25D6AE-1F48-17AC-A606-3F0F62117C67}"/>
              </a:ext>
            </a:extLst>
          </p:cNvPr>
          <p:cNvSpPr/>
          <p:nvPr/>
        </p:nvSpPr>
        <p:spPr>
          <a:xfrm>
            <a:off x="7398714" y="738415"/>
            <a:ext cx="1706880" cy="354676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/>
              <a:t>場所・グループなど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EB27A5F-534D-D5B9-AD98-A4C5A685B916}"/>
              </a:ext>
            </a:extLst>
          </p:cNvPr>
          <p:cNvSpPr/>
          <p:nvPr/>
        </p:nvSpPr>
        <p:spPr>
          <a:xfrm>
            <a:off x="7280681" y="3166108"/>
            <a:ext cx="1706880" cy="354676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/>
              <a:t>場所・グループなど</a:t>
            </a: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B81317D3-ADD3-86DB-1D7F-FDDC3D125ECD}"/>
              </a:ext>
            </a:extLst>
          </p:cNvPr>
          <p:cNvSpPr/>
          <p:nvPr/>
        </p:nvSpPr>
        <p:spPr>
          <a:xfrm>
            <a:off x="156253" y="5379711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48F02A81-5A7A-46BD-C1EA-39BAF89F6996}"/>
              </a:ext>
            </a:extLst>
          </p:cNvPr>
          <p:cNvSpPr/>
          <p:nvPr/>
        </p:nvSpPr>
        <p:spPr>
          <a:xfrm>
            <a:off x="1449464" y="5004119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C13BE2D8-A792-A30A-B37E-058BF3CC46A7}"/>
              </a:ext>
            </a:extLst>
          </p:cNvPr>
          <p:cNvSpPr/>
          <p:nvPr/>
        </p:nvSpPr>
        <p:spPr>
          <a:xfrm>
            <a:off x="1449464" y="5371585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34E4CDA4-F758-A655-6B8E-7CA2B2D22994}"/>
              </a:ext>
            </a:extLst>
          </p:cNvPr>
          <p:cNvSpPr/>
          <p:nvPr/>
        </p:nvSpPr>
        <p:spPr>
          <a:xfrm>
            <a:off x="2769227" y="5004119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AA258200-150A-041F-5679-F65C9766E945}"/>
              </a:ext>
            </a:extLst>
          </p:cNvPr>
          <p:cNvSpPr/>
          <p:nvPr/>
        </p:nvSpPr>
        <p:spPr>
          <a:xfrm>
            <a:off x="2769227" y="5371585"/>
            <a:ext cx="108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>
                <a:solidFill>
                  <a:schemeClr val="tx1"/>
                </a:solidFill>
              </a:rPr>
              <a:t>キーワード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9CBDC52-15C3-C3E9-195D-EEFB2604354B}"/>
              </a:ext>
            </a:extLst>
          </p:cNvPr>
          <p:cNvSpPr/>
          <p:nvPr/>
        </p:nvSpPr>
        <p:spPr>
          <a:xfrm>
            <a:off x="185260" y="139647"/>
            <a:ext cx="9791860" cy="4717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/>
              <a:t>タイトル</a:t>
            </a:r>
          </a:p>
        </p:txBody>
      </p:sp>
      <p:sp>
        <p:nvSpPr>
          <p:cNvPr id="4" name="吹き出し: 線 3">
            <a:extLst>
              <a:ext uri="{FF2B5EF4-FFF2-40B4-BE49-F238E27FC236}">
                <a16:creationId xmlns:a16="http://schemas.microsoft.com/office/drawing/2014/main" id="{0DE0919A-FABD-C6ED-6F04-457A45154417}"/>
              </a:ext>
            </a:extLst>
          </p:cNvPr>
          <p:cNvSpPr/>
          <p:nvPr/>
        </p:nvSpPr>
        <p:spPr>
          <a:xfrm>
            <a:off x="5331973" y="3938458"/>
            <a:ext cx="1042969" cy="267780"/>
          </a:xfrm>
          <a:prstGeom prst="borderCallout1">
            <a:avLst>
              <a:gd name="adj1" fmla="val 35573"/>
              <a:gd name="adj2" fmla="val -9444"/>
              <a:gd name="adj3" fmla="val 32898"/>
              <a:gd name="adj4" fmla="val -60555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tx1"/>
                </a:solidFill>
              </a:rPr>
              <a:t>説明</a:t>
            </a:r>
          </a:p>
        </p:txBody>
      </p:sp>
      <p:sp>
        <p:nvSpPr>
          <p:cNvPr id="5" name="吹き出し: 線 4">
            <a:extLst>
              <a:ext uri="{FF2B5EF4-FFF2-40B4-BE49-F238E27FC236}">
                <a16:creationId xmlns:a16="http://schemas.microsoft.com/office/drawing/2014/main" id="{DF236B3A-0889-B375-1DCF-E4B3D67E79C5}"/>
              </a:ext>
            </a:extLst>
          </p:cNvPr>
          <p:cNvSpPr/>
          <p:nvPr/>
        </p:nvSpPr>
        <p:spPr>
          <a:xfrm>
            <a:off x="5329947" y="4311941"/>
            <a:ext cx="1042969" cy="267780"/>
          </a:xfrm>
          <a:prstGeom prst="borderCallout1">
            <a:avLst>
              <a:gd name="adj1" fmla="val 35573"/>
              <a:gd name="adj2" fmla="val -9444"/>
              <a:gd name="adj3" fmla="val 32898"/>
              <a:gd name="adj4" fmla="val -60555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tx1"/>
                </a:solidFill>
              </a:rPr>
              <a:t>説明</a:t>
            </a:r>
          </a:p>
        </p:txBody>
      </p:sp>
      <p:sp>
        <p:nvSpPr>
          <p:cNvPr id="6" name="吹き出し: 線 5">
            <a:extLst>
              <a:ext uri="{FF2B5EF4-FFF2-40B4-BE49-F238E27FC236}">
                <a16:creationId xmlns:a16="http://schemas.microsoft.com/office/drawing/2014/main" id="{FD51FBC7-B431-B629-AA53-C988E20E56A3}"/>
              </a:ext>
            </a:extLst>
          </p:cNvPr>
          <p:cNvSpPr/>
          <p:nvPr/>
        </p:nvSpPr>
        <p:spPr>
          <a:xfrm>
            <a:off x="5327921" y="4690548"/>
            <a:ext cx="1042969" cy="267780"/>
          </a:xfrm>
          <a:prstGeom prst="borderCallout1">
            <a:avLst>
              <a:gd name="adj1" fmla="val 35573"/>
              <a:gd name="adj2" fmla="val -9444"/>
              <a:gd name="adj3" fmla="val 32898"/>
              <a:gd name="adj4" fmla="val -60555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tx1"/>
                </a:solidFill>
              </a:rPr>
              <a:t>説明</a:t>
            </a:r>
          </a:p>
        </p:txBody>
      </p:sp>
      <p:sp>
        <p:nvSpPr>
          <p:cNvPr id="7" name="吹き出し: 線 6">
            <a:extLst>
              <a:ext uri="{FF2B5EF4-FFF2-40B4-BE49-F238E27FC236}">
                <a16:creationId xmlns:a16="http://schemas.microsoft.com/office/drawing/2014/main" id="{D5868E27-7245-F9AE-CFE8-3D2E1D119D25}"/>
              </a:ext>
            </a:extLst>
          </p:cNvPr>
          <p:cNvSpPr/>
          <p:nvPr/>
        </p:nvSpPr>
        <p:spPr>
          <a:xfrm>
            <a:off x="5327921" y="5064679"/>
            <a:ext cx="1042969" cy="267780"/>
          </a:xfrm>
          <a:prstGeom prst="borderCallout1">
            <a:avLst>
              <a:gd name="adj1" fmla="val 35573"/>
              <a:gd name="adj2" fmla="val -9444"/>
              <a:gd name="adj3" fmla="val 32898"/>
              <a:gd name="adj4" fmla="val -60555"/>
            </a:avLst>
          </a:prstGeom>
          <a:solidFill>
            <a:schemeClr val="accent4">
              <a:lumMod val="20000"/>
              <a:lumOff val="80000"/>
            </a:schemeClr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>
                <a:solidFill>
                  <a:schemeClr val="tx1"/>
                </a:solidFill>
              </a:rPr>
              <a:t>説明</a:t>
            </a:r>
          </a:p>
        </p:txBody>
      </p:sp>
    </p:spTree>
    <p:extLst>
      <p:ext uri="{BB962C8B-B14F-4D97-AF65-F5344CB8AC3E}">
        <p14:creationId xmlns:p14="http://schemas.microsoft.com/office/powerpoint/2010/main" val="261398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4BEA33D-A640-4EE5-9348-611F62B31396}"/>
</file>

<file path=customXml/itemProps2.xml><?xml version="1.0" encoding="utf-8"?>
<ds:datastoreItem xmlns:ds="http://schemas.openxmlformats.org/officeDocument/2006/customXml" ds:itemID="{95F9C6C4-4804-4A37-A45B-A8530E60835D}"/>
</file>

<file path=customXml/itemProps3.xml><?xml version="1.0" encoding="utf-8"?>
<ds:datastoreItem xmlns:ds="http://schemas.openxmlformats.org/officeDocument/2006/customXml" ds:itemID="{CF69CFFB-774E-4C2B-8FF7-03F3E851D0FF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40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2025-05-09T08:25:55Z</dcterms:created>
  <dcterms:modified xsi:type="dcterms:W3CDTF">2025-05-09T08:25:56Z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