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0D6119-85B5-417E-AFE7-09C3C7A7D732}" v="3" dt="2025-05-09T07:43:50.2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 descr="ロゴ, アイコン, 円&#10;&#10;AI によって生成されたコンテンツは間違っている可能性があります。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6065" y="982855"/>
            <a:ext cx="695505" cy="695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3" descr="アイコン&#10;&#10;AI によって生成されたコンテンツは間違っている可能性があります。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5941" y="2660730"/>
            <a:ext cx="595751" cy="595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3" descr="ロゴ, アイコン, 円&#10;&#10;AI によって生成されたコンテンツは間違っている可能性があります。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6065" y="1821792"/>
            <a:ext cx="695505" cy="695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3" descr="アイコン&#10;&#10;AI によって生成されたコンテンツは間違っている可能性があります。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5941" y="3399914"/>
            <a:ext cx="595751" cy="595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3" descr="アイコン&#10;&#10;AI によって生成されたコンテンツは間違っている可能性があります。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5941" y="4139098"/>
            <a:ext cx="595751" cy="595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3" descr="アイコン&#10;&#10;AI によって生成されたコンテンツは間違っている可能性があります。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5941" y="4878282"/>
            <a:ext cx="595751" cy="595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46252596-6A55-43A3-ACB3-7F3E8B2A9D03}"/>
</file>

<file path=customXml/itemProps2.xml><?xml version="1.0" encoding="utf-8"?>
<ds:datastoreItem xmlns:ds="http://schemas.openxmlformats.org/officeDocument/2006/customXml" ds:itemID="{9DFD1435-E8FB-4B65-91F7-6602915571FB}"/>
</file>

<file path=customXml/itemProps3.xml><?xml version="1.0" encoding="utf-8"?>
<ds:datastoreItem xmlns:ds="http://schemas.openxmlformats.org/officeDocument/2006/customXml" ds:itemID="{D2961C81-544A-4766-B95B-8DEC3B57663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2025-05-09T07:44:00Z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