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1DE2F3-EA5C-42D0-A5E9-557502647866}" v="3" dt="2025-05-09T07:44:29.5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5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kumimoji="1" lang="ja-JP" altLang="en-US" dirty="0"/>
              <a:t>イラストはサポータ自作</a:t>
            </a:r>
          </a:p>
        </p:txBody>
      </p:sp>
    </p:spTree>
    <p:extLst>
      <p:ext uri="{BB962C8B-B14F-4D97-AF65-F5344CB8AC3E}">
        <p14:creationId xmlns:p14="http://schemas.microsoft.com/office/powerpoint/2010/main" val="215271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777331" y="-270669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5251053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917178" y="128985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1ED9A5A-4372-BD5B-76B9-B1CDB5159D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1318" y="1356396"/>
            <a:ext cx="6151385" cy="522237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E8C30-51D7-C98F-CD03-63C22F7E5E79}"/>
              </a:ext>
            </a:extLst>
          </p:cNvPr>
          <p:cNvSpPr txBox="1"/>
          <p:nvPr/>
        </p:nvSpPr>
        <p:spPr>
          <a:xfrm>
            <a:off x="963495" y="184107"/>
            <a:ext cx="81355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000" b="0" i="0" dirty="0">
                <a:solidFill>
                  <a:srgbClr val="2A2A2A"/>
                </a:solidFill>
                <a:effectLst/>
                <a:latin typeface="Roboto" panose="02000000000000000000" pitchFamily="2" charset="0"/>
              </a:rPr>
              <a:t>塩化銅水溶液に電流を流すと、陽極からは気体（塩素）が発生し、</a:t>
            </a:r>
            <a:endParaRPr lang="en-US" altLang="ja-JP" sz="2000" b="0" i="0" dirty="0">
              <a:solidFill>
                <a:srgbClr val="2A2A2A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ja-JP" altLang="en-US" sz="2000" b="0" i="0" dirty="0">
                <a:solidFill>
                  <a:srgbClr val="2A2A2A"/>
                </a:solidFill>
                <a:effectLst/>
                <a:latin typeface="Roboto" panose="02000000000000000000" pitchFamily="2" charset="0"/>
              </a:rPr>
              <a:t>陰極には銅が付着しました。</a:t>
            </a:r>
          </a:p>
          <a:p>
            <a:pPr algn="l"/>
            <a:r>
              <a:rPr lang="ja-JP" altLang="en-US" sz="2000" b="0" i="0" dirty="0">
                <a:solidFill>
                  <a:srgbClr val="2A2A2A"/>
                </a:solidFill>
                <a:effectLst/>
                <a:latin typeface="Roboto" panose="02000000000000000000" pitchFamily="2" charset="0"/>
              </a:rPr>
              <a:t>電流を流すことでどのような変化が起きたのか、図を描きましょう。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781564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3546AFB-A863-407F-9C33-E253BB9A6E45}"/>
</file>

<file path=customXml/itemProps2.xml><?xml version="1.0" encoding="utf-8"?>
<ds:datastoreItem xmlns:ds="http://schemas.openxmlformats.org/officeDocument/2006/customXml" ds:itemID="{52209618-7D07-4982-A7FB-50E26D27DC61}"/>
</file>

<file path=customXml/itemProps3.xml><?xml version="1.0" encoding="utf-8"?>
<ds:datastoreItem xmlns:ds="http://schemas.openxmlformats.org/officeDocument/2006/customXml" ds:itemID="{57D71A1E-97E3-4DDE-A2BA-CDBA26DF28B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Roboto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2025-05-09T07:44:32Z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