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412" userDrawn="1">
          <p15:clr>
            <a:srgbClr val="A4A3A4"/>
          </p15:clr>
        </p15:guide>
        <p15:guide id="4" pos="5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FE7811-9FD5-4E28-AA61-C2884CAB2959}" v="3" dt="2025-05-09T06:43:37.3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02" autoAdjust="0"/>
    <p:restoredTop sz="95818" autoAdjust="0"/>
  </p:normalViewPr>
  <p:slideViewPr>
    <p:cSldViewPr snapToGrid="0" showGuides="1">
      <p:cViewPr varScale="1">
        <p:scale>
          <a:sx n="87" d="100"/>
          <a:sy n="87" d="100"/>
        </p:scale>
        <p:origin x="60" y="220"/>
      </p:cViewPr>
      <p:guideLst>
        <p:guide orient="horz" pos="2160"/>
        <p:guide pos="3840"/>
        <p:guide orient="horz" pos="1412"/>
        <p:guide pos="5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B5482-AABD-4A84-A78E-1755946B9473}" type="datetimeFigureOut">
              <a:t>2025/5/9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B202B4-5ACA-487F-BF60-0871D7269DCF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88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Calibri"/>
                <a:ea typeface="游ゴシック"/>
                <a:cs typeface="Calibri"/>
              </a:rPr>
              <a:t>ヒアリングに使うことを想定しています。</a:t>
            </a:r>
          </a:p>
          <a:p>
            <a:r>
              <a:rPr lang="ja-JP" altLang="en-US">
                <a:latin typeface="Calibri"/>
                <a:ea typeface="游ゴシック"/>
                <a:cs typeface="Calibri"/>
              </a:rPr>
              <a:t>英単語は、削除していただくことができます。</a:t>
            </a:r>
          </a:p>
          <a:p>
            <a:endParaRPr lang="ja-JP" altLang="en-US" dirty="0">
              <a:latin typeface="Calibri"/>
              <a:ea typeface="游ゴシック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B202B4-5ACA-487F-BF60-0871D7269DCF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283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332BA9-A8EC-0C71-421B-1349776B2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F06855A-3CD4-3047-DC43-6521936C5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670D4A-19E8-50AE-5B8E-4C0693DA1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A4E4A7-6B2D-9774-C02E-BAAA1B023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F97246-0103-9F7D-A18E-3EE14725A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787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763C5B-92EA-1206-39A5-71FBC0143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E9D0CA-26F9-0353-56AE-74C922DAB3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567D61-F223-DBDD-042D-929891967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97B99-2E6D-426E-14C8-2FEFAC43C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68823F-53BC-1142-035D-A6602550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468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121BBFE-E3F4-C25A-E8EC-991D594FFD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D69C86-0A1F-4821-3235-3C227684C0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23600-C3C8-7791-3542-53A31B2BF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D76D51-CDD5-2395-3034-C55BD7761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56A2B4-2BF5-17BA-0DB0-2C1C042FF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393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D713B3-AF72-F2C5-5881-8EAD81B7C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929519-CAF7-01E6-2C2E-143219D5D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9C260D-9E3C-A6D2-85F0-478FBBAE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7E5D72-0F80-6885-2E42-8B6F758E3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0B77F3-39B7-2BB1-A566-24C5B7B2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904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319EF8-FEB7-190F-427C-31EDA7ED3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A952821-4738-D398-DA25-D3626401E2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B41E79-5148-8A26-AB56-89C3A7E2F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239F54-B2AD-3655-949F-DF6A1015B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6611AD-F505-FCCA-CD61-5F693CD3A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145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FD375D-1E31-49D7-8A5E-0EBAA18F9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DD3FA9-9CAB-0B4E-07FE-A7A138CE11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DE05C7-53CB-8AC0-80AE-495A69B18B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E79C981-EF0D-B69E-7534-D804F5370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EEAD9A-FA02-C346-3D78-B240FD945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475F63F-89E2-1096-D0FD-3FA0FBC1A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54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E8890A-B532-A962-4149-A034D55F7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E30ADF-5030-52F2-96FC-795C22F26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1E4EB99-8913-FCCB-8EDC-7CD7609FD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0386A7E-12D8-118C-F594-4EE385A761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968FDE8-B7E5-486B-03BC-44DCAEE394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637FB56-EB0E-9D17-8FA0-DD03DC9EA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8F34566-8B38-B609-5876-4BF2D010F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F9C76A3-C9B5-3ECD-3D9C-BB2CE4BD9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9362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A76A60-909F-CAB4-8569-FF0FBD17E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62CDC6D-A906-05C0-F35A-F3230F7F1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0DFA279-7141-B801-B987-402D336E3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61CA3A2-92B6-19F4-2E0D-3DBC63F75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929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6667A9D-3A62-4189-007D-5755CECB6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2E561B5-BDDA-0FB5-02D4-7C08638D8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F4C4FCB-FE91-6585-280C-3C053D6AF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142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5B0073-E549-4076-6854-A750CB066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E8592F-2BBC-C34B-BC61-576F989CD4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15E3A6-FBD6-5D7E-122B-6F97CFFD1C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A3421B-7657-5E14-9186-2BEA6FF9F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92710B-FE63-82C3-437C-79C235FC2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4D77BE4-FB00-3A15-4D8D-EBCF23661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02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AB455A-F799-390C-6F02-4948345DD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EAD8206-B21F-8094-F312-47D31C2BFB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915AB9-0136-6CA9-52E0-42BEEA895E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311982-8704-67BE-203F-AEA4D3E68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2D441F-6C9E-BC2B-2776-6E603AA35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44D9B5-2398-941A-E21A-FFC4029E3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973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0BA2AC-8048-9046-EE0E-B8C1BBD20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36D007B-A38C-FF15-F631-4CA93BF20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CD55A2-29BA-0885-DC39-7A10099C8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7667A-7507-4A91-B5A8-B2774374E27B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B3CE81-1D5C-1B2F-6CD3-DE506D2C0C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DDDA7A-87B3-4215-1E38-8FF1EFBBB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B50E9-3C63-4D9A-A5C3-50156FA4BB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56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家具, テーブル, コーヒーテーブル が含まれている画像&#10;&#10;自動的に生成された説明">
            <a:extLst>
              <a:ext uri="{FF2B5EF4-FFF2-40B4-BE49-F238E27FC236}">
                <a16:creationId xmlns:a16="http://schemas.microsoft.com/office/drawing/2014/main" id="{E6F11DBB-5306-BAFD-ADF0-EEEAB26DB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56429" y="4136176"/>
            <a:ext cx="3956429" cy="3189870"/>
          </a:xfrm>
          <a:prstGeom prst="rect">
            <a:avLst/>
          </a:prstGeom>
        </p:spPr>
      </p:pic>
      <p:pic>
        <p:nvPicPr>
          <p:cNvPr id="20" name="図 19" descr="座席, 椅子 が含まれている画像&#10;&#10;自動的に生成された説明">
            <a:extLst>
              <a:ext uri="{FF2B5EF4-FFF2-40B4-BE49-F238E27FC236}">
                <a16:creationId xmlns:a16="http://schemas.microsoft.com/office/drawing/2014/main" id="{43074B45-8AFF-FB24-F4FB-FC44FD5FEA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5732" y="3143619"/>
            <a:ext cx="2152650" cy="2948836"/>
          </a:xfrm>
          <a:prstGeom prst="rect">
            <a:avLst/>
          </a:prstGeom>
        </p:spPr>
      </p:pic>
      <p:pic>
        <p:nvPicPr>
          <p:cNvPr id="22" name="図 21" descr="文字が書かれている&#10;&#10;低い精度で自動的に生成された説明">
            <a:extLst>
              <a:ext uri="{FF2B5EF4-FFF2-40B4-BE49-F238E27FC236}">
                <a16:creationId xmlns:a16="http://schemas.microsoft.com/office/drawing/2014/main" id="{C1C900D6-8A83-58A4-120B-082CF21640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1958" y="-1601046"/>
            <a:ext cx="3499099" cy="2547344"/>
          </a:xfrm>
          <a:prstGeom prst="rect">
            <a:avLst/>
          </a:prstGeom>
        </p:spPr>
      </p:pic>
      <p:pic>
        <p:nvPicPr>
          <p:cNvPr id="24" name="図 23" descr="文字の書かれた紙&#10;&#10;自動的に生成された説明">
            <a:extLst>
              <a:ext uri="{FF2B5EF4-FFF2-40B4-BE49-F238E27FC236}">
                <a16:creationId xmlns:a16="http://schemas.microsoft.com/office/drawing/2014/main" id="{A64E3ACF-B81E-E602-6507-80145C8968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0198" y="-1444256"/>
            <a:ext cx="1952957" cy="3411279"/>
          </a:xfrm>
          <a:prstGeom prst="rect">
            <a:avLst/>
          </a:prstGeom>
        </p:spPr>
      </p:pic>
      <p:pic>
        <p:nvPicPr>
          <p:cNvPr id="30" name="図 29" descr="座る, ボックス, レンガ が含まれている画像&#10;&#10;自動的に生成された説明">
            <a:extLst>
              <a:ext uri="{FF2B5EF4-FFF2-40B4-BE49-F238E27FC236}">
                <a16:creationId xmlns:a16="http://schemas.microsoft.com/office/drawing/2014/main" id="{EE8746C3-B27C-4714-93D8-F764B952F1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9246" y="1156290"/>
            <a:ext cx="3383591" cy="3248247"/>
          </a:xfrm>
          <a:prstGeom prst="rect">
            <a:avLst/>
          </a:prstGeom>
        </p:spPr>
      </p:pic>
      <p:pic>
        <p:nvPicPr>
          <p:cNvPr id="6" name="図 5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7C1D3A49-E62F-713B-C0C6-7AADAE724E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58" y="-1525667"/>
            <a:ext cx="1452372" cy="135554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C4D7F7A-D1FC-1474-293A-7BFC61B3BC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030" y="-1764651"/>
            <a:ext cx="1842977" cy="176465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8A5FEA-2255-86C4-53F6-68C0B8F801E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071" y="-1765328"/>
            <a:ext cx="1765328" cy="1765328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0C2B279-D1EC-8187-DEC5-55304791D5DF}"/>
              </a:ext>
            </a:extLst>
          </p:cNvPr>
          <p:cNvSpPr txBox="1"/>
          <p:nvPr/>
        </p:nvSpPr>
        <p:spPr>
          <a:xfrm>
            <a:off x="-3050103" y="611372"/>
            <a:ext cx="2401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window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58C19B3-209A-A875-734D-9756AA281121}"/>
              </a:ext>
            </a:extLst>
          </p:cNvPr>
          <p:cNvSpPr txBox="1"/>
          <p:nvPr/>
        </p:nvSpPr>
        <p:spPr>
          <a:xfrm>
            <a:off x="1862139" y="-947127"/>
            <a:ext cx="1316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ball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494ED3F-D867-B553-95AD-B255AEB6EEC3}"/>
              </a:ext>
            </a:extLst>
          </p:cNvPr>
          <p:cNvSpPr txBox="1"/>
          <p:nvPr/>
        </p:nvSpPr>
        <p:spPr>
          <a:xfrm>
            <a:off x="-3177695" y="6442501"/>
            <a:ext cx="1869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table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BC19CBF-2537-B156-5374-8E371D80A62E}"/>
              </a:ext>
            </a:extLst>
          </p:cNvPr>
          <p:cNvSpPr txBox="1"/>
          <p:nvPr/>
        </p:nvSpPr>
        <p:spPr>
          <a:xfrm>
            <a:off x="12505330" y="1685259"/>
            <a:ext cx="1869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door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3976BCA-CB29-C71B-848C-75823BCD2E68}"/>
              </a:ext>
            </a:extLst>
          </p:cNvPr>
          <p:cNvSpPr txBox="1"/>
          <p:nvPr/>
        </p:nvSpPr>
        <p:spPr>
          <a:xfrm>
            <a:off x="12558492" y="6027003"/>
            <a:ext cx="1869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chair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0D362DA-F5F9-A176-7984-BC0E43E1D5E1}"/>
              </a:ext>
            </a:extLst>
          </p:cNvPr>
          <p:cNvSpPr txBox="1"/>
          <p:nvPr/>
        </p:nvSpPr>
        <p:spPr>
          <a:xfrm>
            <a:off x="6096000" y="-968392"/>
            <a:ext cx="1316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dog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F71CDBE-E5BF-A5EA-B248-B5D6A9BACFBB}"/>
              </a:ext>
            </a:extLst>
          </p:cNvPr>
          <p:cNvSpPr txBox="1"/>
          <p:nvPr/>
        </p:nvSpPr>
        <p:spPr>
          <a:xfrm>
            <a:off x="10020135" y="-968392"/>
            <a:ext cx="1316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cat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6CE1B23-3FA2-6D42-D9C4-DE24D2ABA1A9}"/>
              </a:ext>
            </a:extLst>
          </p:cNvPr>
          <p:cNvSpPr txBox="1"/>
          <p:nvPr/>
        </p:nvSpPr>
        <p:spPr>
          <a:xfrm>
            <a:off x="-1540279" y="3429000"/>
            <a:ext cx="1316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box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31D0150-8C87-4143-16FC-E27761EA473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91450" y="6496551"/>
            <a:ext cx="453390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68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F4DBCA6-F68C-17E1-4DA2-24911AD5A57E}"/>
              </a:ext>
            </a:extLst>
          </p:cNvPr>
          <p:cNvSpPr txBox="1"/>
          <p:nvPr/>
        </p:nvSpPr>
        <p:spPr>
          <a:xfrm>
            <a:off x="764857" y="314554"/>
            <a:ext cx="545306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500" b="1" dirty="0">
                <a:solidFill>
                  <a:srgbClr val="C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前置詞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5FA35C-2090-BF64-BC4A-9F6359B4DEF2}"/>
              </a:ext>
            </a:extLst>
          </p:cNvPr>
          <p:cNvSpPr txBox="1"/>
          <p:nvPr/>
        </p:nvSpPr>
        <p:spPr>
          <a:xfrm>
            <a:off x="947739" y="5071820"/>
            <a:ext cx="11244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英文を入力</a:t>
            </a:r>
          </a:p>
        </p:txBody>
      </p:sp>
      <p:pic>
        <p:nvPicPr>
          <p:cNvPr id="14" name="図 13" descr="家具, テーブル, コーヒーテーブル が含まれている画像&#10;&#10;自動的に生成された説明">
            <a:extLst>
              <a:ext uri="{FF2B5EF4-FFF2-40B4-BE49-F238E27FC236}">
                <a16:creationId xmlns:a16="http://schemas.microsoft.com/office/drawing/2014/main" id="{E6F11DBB-5306-BAFD-ADF0-EEEAB26DBA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56429" y="4136176"/>
            <a:ext cx="3956429" cy="3189870"/>
          </a:xfrm>
          <a:prstGeom prst="rect">
            <a:avLst/>
          </a:prstGeom>
        </p:spPr>
      </p:pic>
      <p:pic>
        <p:nvPicPr>
          <p:cNvPr id="20" name="図 19" descr="座席, 椅子 が含まれている画像&#10;&#10;自動的に生成された説明">
            <a:extLst>
              <a:ext uri="{FF2B5EF4-FFF2-40B4-BE49-F238E27FC236}">
                <a16:creationId xmlns:a16="http://schemas.microsoft.com/office/drawing/2014/main" id="{43074B45-8AFF-FB24-F4FB-FC44FD5FEA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5732" y="3143619"/>
            <a:ext cx="2152650" cy="2948836"/>
          </a:xfrm>
          <a:prstGeom prst="rect">
            <a:avLst/>
          </a:prstGeom>
        </p:spPr>
      </p:pic>
      <p:pic>
        <p:nvPicPr>
          <p:cNvPr id="22" name="図 21" descr="文字が書かれている&#10;&#10;低い精度で自動的に生成された説明">
            <a:extLst>
              <a:ext uri="{FF2B5EF4-FFF2-40B4-BE49-F238E27FC236}">
                <a16:creationId xmlns:a16="http://schemas.microsoft.com/office/drawing/2014/main" id="{C1C900D6-8A83-58A4-120B-082CF21640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1958" y="-1601046"/>
            <a:ext cx="3499099" cy="2547344"/>
          </a:xfrm>
          <a:prstGeom prst="rect">
            <a:avLst/>
          </a:prstGeom>
        </p:spPr>
      </p:pic>
      <p:pic>
        <p:nvPicPr>
          <p:cNvPr id="24" name="図 23" descr="文字の書かれた紙&#10;&#10;自動的に生成された説明">
            <a:extLst>
              <a:ext uri="{FF2B5EF4-FFF2-40B4-BE49-F238E27FC236}">
                <a16:creationId xmlns:a16="http://schemas.microsoft.com/office/drawing/2014/main" id="{A64E3ACF-B81E-E602-6507-80145C8968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0198" y="-1444256"/>
            <a:ext cx="1952957" cy="3411279"/>
          </a:xfrm>
          <a:prstGeom prst="rect">
            <a:avLst/>
          </a:prstGeom>
        </p:spPr>
      </p:pic>
      <p:pic>
        <p:nvPicPr>
          <p:cNvPr id="30" name="図 29" descr="座る, ボックス, レンガ が含まれている画像&#10;&#10;自動的に生成された説明">
            <a:extLst>
              <a:ext uri="{FF2B5EF4-FFF2-40B4-BE49-F238E27FC236}">
                <a16:creationId xmlns:a16="http://schemas.microsoft.com/office/drawing/2014/main" id="{EE8746C3-B27C-4714-93D8-F764B952F1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9246" y="1156290"/>
            <a:ext cx="3383591" cy="3248247"/>
          </a:xfrm>
          <a:prstGeom prst="rect">
            <a:avLst/>
          </a:prstGeom>
        </p:spPr>
      </p:pic>
      <p:pic>
        <p:nvPicPr>
          <p:cNvPr id="6" name="図 5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7C1D3A49-E62F-713B-C0C6-7AADAE724E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58" y="-1525667"/>
            <a:ext cx="1452372" cy="135554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C4D7F7A-D1FC-1474-293A-7BFC61B3BC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030" y="-1764651"/>
            <a:ext cx="1842977" cy="176465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8A5FEA-2255-86C4-53F6-68C0B8F801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071" y="-1765328"/>
            <a:ext cx="1765328" cy="1765328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0C2B279-D1EC-8187-DEC5-55304791D5DF}"/>
              </a:ext>
            </a:extLst>
          </p:cNvPr>
          <p:cNvSpPr txBox="1"/>
          <p:nvPr/>
        </p:nvSpPr>
        <p:spPr>
          <a:xfrm>
            <a:off x="-3050103" y="611372"/>
            <a:ext cx="2401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window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58C19B3-209A-A875-734D-9756AA281121}"/>
              </a:ext>
            </a:extLst>
          </p:cNvPr>
          <p:cNvSpPr txBox="1"/>
          <p:nvPr/>
        </p:nvSpPr>
        <p:spPr>
          <a:xfrm>
            <a:off x="1862139" y="-947127"/>
            <a:ext cx="1316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ball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494ED3F-D867-B553-95AD-B255AEB6EEC3}"/>
              </a:ext>
            </a:extLst>
          </p:cNvPr>
          <p:cNvSpPr txBox="1"/>
          <p:nvPr/>
        </p:nvSpPr>
        <p:spPr>
          <a:xfrm>
            <a:off x="-3177695" y="6442501"/>
            <a:ext cx="1869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table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BC19CBF-2537-B156-5374-8E371D80A62E}"/>
              </a:ext>
            </a:extLst>
          </p:cNvPr>
          <p:cNvSpPr txBox="1"/>
          <p:nvPr/>
        </p:nvSpPr>
        <p:spPr>
          <a:xfrm>
            <a:off x="12505330" y="1685259"/>
            <a:ext cx="1869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door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3976BCA-CB29-C71B-848C-75823BCD2E68}"/>
              </a:ext>
            </a:extLst>
          </p:cNvPr>
          <p:cNvSpPr txBox="1"/>
          <p:nvPr/>
        </p:nvSpPr>
        <p:spPr>
          <a:xfrm>
            <a:off x="12558492" y="6027003"/>
            <a:ext cx="1869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chair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0D362DA-F5F9-A176-7984-BC0E43E1D5E1}"/>
              </a:ext>
            </a:extLst>
          </p:cNvPr>
          <p:cNvSpPr txBox="1"/>
          <p:nvPr/>
        </p:nvSpPr>
        <p:spPr>
          <a:xfrm>
            <a:off x="6096000" y="-968392"/>
            <a:ext cx="1316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dog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F71CDBE-E5BF-A5EA-B248-B5D6A9BACFBB}"/>
              </a:ext>
            </a:extLst>
          </p:cNvPr>
          <p:cNvSpPr txBox="1"/>
          <p:nvPr/>
        </p:nvSpPr>
        <p:spPr>
          <a:xfrm>
            <a:off x="10020135" y="-968392"/>
            <a:ext cx="1316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cat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6CE1B23-3FA2-6D42-D9C4-DE24D2ABA1A9}"/>
              </a:ext>
            </a:extLst>
          </p:cNvPr>
          <p:cNvSpPr txBox="1"/>
          <p:nvPr/>
        </p:nvSpPr>
        <p:spPr>
          <a:xfrm>
            <a:off x="-1540279" y="3429000"/>
            <a:ext cx="1316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box</a:t>
            </a:r>
            <a:endParaRPr kumimoji="1" lang="ja-JP" altLang="en-US" sz="4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31D0150-8C87-4143-16FC-E27761EA47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91450" y="6496551"/>
            <a:ext cx="453390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70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4110DA0-5BB8-4AED-AF6B-B796BAFFA02D}"/>
</file>

<file path=customXml/itemProps2.xml><?xml version="1.0" encoding="utf-8"?>
<ds:datastoreItem xmlns:ds="http://schemas.openxmlformats.org/officeDocument/2006/customXml" ds:itemID="{E4BCDE67-AF4B-4151-BD14-2BD2E4DD1218}"/>
</file>

<file path=customXml/itemProps3.xml><?xml version="1.0" encoding="utf-8"?>
<ds:datastoreItem xmlns:ds="http://schemas.openxmlformats.org/officeDocument/2006/customXml" ds:itemID="{EFE950F4-1797-4D8C-8066-A77D15EE332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ワイド画面</PresentationFormat>
  <Paragraphs>21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2025-05-09T06:43:37Z</dcterms:created>
  <dcterms:modified xsi:type="dcterms:W3CDTF">2025-05-09T06:43:45Z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