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72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99FF"/>
    <a:srgbClr val="FFFF8F"/>
    <a:srgbClr val="FFFFD1"/>
    <a:srgbClr val="C78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F572FD-10E2-47B4-996A-A02C08C2910B}" v="3" dt="2025-04-22T00:44:50.2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74000" autoAdjust="0"/>
  </p:normalViewPr>
  <p:slideViewPr>
    <p:cSldViewPr snapToGrid="0">
      <p:cViewPr varScale="1">
        <p:scale>
          <a:sx n="72" d="100"/>
          <a:sy n="72" d="100"/>
        </p:scale>
        <p:origin x="3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AEE34-DD49-4865-85A1-E2DFE3ADB049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0008F-E91D-4E0C-B19F-6B32BF9809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8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ハムスターと黄色の丸は背景設定されています。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茶色と黒色の図形、矢印は、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ずつ重ねてあります。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孫のハムスターは、茶色と黒色</a:t>
            </a:r>
            <a:r>
              <a:rPr kumimoji="1" lang="en-US" altLang="ja-JP" dirty="0"/>
              <a:t>4</a:t>
            </a:r>
            <a:r>
              <a:rPr kumimoji="1" lang="ja-JP" altLang="en-US" dirty="0"/>
              <a:t>匹ずつ重ねてあります。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5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表は、背景になっていません（入力できます）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茶色と黒色の図形は、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ずつ重ねてあります。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孫のハムスターは、茶色と黒色</a:t>
            </a:r>
            <a:r>
              <a:rPr kumimoji="1" lang="en-US" altLang="ja-JP" dirty="0"/>
              <a:t>5</a:t>
            </a:r>
            <a:r>
              <a:rPr kumimoji="1" lang="ja-JP" altLang="en-US" dirty="0"/>
              <a:t>匹ずつ重ねてあります。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508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問題文は、テキストボックスですので、編集が可能です。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茶色と黒色の図形、矢印は、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ずつ重ねてあります。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孫のハムスターは、茶色と黒色</a:t>
            </a:r>
            <a:r>
              <a:rPr kumimoji="1" lang="en-US" altLang="ja-JP" dirty="0"/>
              <a:t>4</a:t>
            </a:r>
            <a:r>
              <a:rPr kumimoji="1" lang="ja-JP" altLang="en-US" dirty="0"/>
              <a:t>匹ずつ重ねてあります。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0008F-E91D-4E0C-B19F-6B32BF9809E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70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DF7B8-7E58-89CC-7383-884E52E3A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9745D3-B192-7871-F562-9752EF6B5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E8696C-8993-AB0C-9F06-C16FBDAB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5CB05-AB38-14BA-CD74-6179F004E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1E60BC-1062-F1B7-E6FC-559B976F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77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837405-0AC1-654A-1312-86FBAFF7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1EAB158-9DCD-BF24-D5CD-830D3E8B1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1AE35F-E824-58C0-906C-0FD2BC19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4CC523-1490-3980-55E9-69FBCE1B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476CF3-AFF6-7E14-1B60-B433016F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54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7C9DF12-E1BB-0856-CD9F-5FE244D7F2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02317F-17EA-8C8B-F17D-F8E42B736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7382FF-B091-90BC-4687-16779E7A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5979F3-B4E4-3187-205B-41649F6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04687F-23B2-8F2C-2D16-B2C86C15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4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B5EF2-CAEF-E603-4760-64C26C88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6210C4-3186-4FAC-DB1F-C9598B15A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2537AC-784A-1A64-17D8-1CC5FBBD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0EBB7-6630-DB80-FF70-C0BC0FE6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14AB74-7372-6668-FC72-CFE54BCE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58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3D69-ACB0-35CD-B070-F12966C8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C24C2E-C3CA-132B-D0BF-DF80CF66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56EF97-3D22-87F7-A8FB-727259B5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579529-C59A-3816-D8E8-A57F9A3A9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B375-D624-EADF-50E7-A561B1E1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20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C3F65-D1D0-1A4E-2B89-991CF6D0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580208-D6F5-4144-308E-0403D73E0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C5BAEA-1C88-3E1A-93D6-D8539319B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6E2DA2-3E83-5C6E-2B49-B6A9097A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62C480-1355-CBBC-C5BD-404E0977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190CEC-C57A-2C8C-DDE1-5197908D8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79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A66A2B-C743-377F-5772-E8A45689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F35E80-5120-6CC6-B0D0-8AE579259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E8058A-8CF7-47C4-0F70-45AC0693A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E94D19F-FF8F-ECFF-7566-63F48B7F2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7EFB2F-38CA-C277-BA7B-7B4019182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2E17BF-F7A9-8F37-E0E3-3877571B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A76CAFC-14DD-0FFF-3817-FA4B30C0D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D379362-7D8D-90AA-0D0E-9248854BB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17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C2DB7-B4AE-9744-A264-7C3277985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1D5B14-EFED-11DF-3EF2-2E70CB5A4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9EE5FE-34ED-9DB1-7D23-337A0A34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989072-1353-4283-1200-826D3A78B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4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942471-496E-8022-2C5E-074DEF7B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38EA26-BFCE-DD26-C92F-DF158F9ED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D514DC-F42A-7D02-3303-6AE4AD6E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40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F9FF97-C251-2748-0898-2FDD2308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4555F-2AC3-0DD5-0FEF-F252B5EA7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270488-7369-4EBA-4805-C33021917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E4A814-E0D9-E9F2-29C6-71DC123CD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7C2B67-CD0D-7E4E-346C-2FB4F9B82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63D08B-A2FF-5DF1-AE66-4C5F82FE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2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0853E-F305-8A68-CE45-4DE9D2E32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486313A-9787-2875-64E2-FC735DBFA6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51A53F-CD70-FD19-D21D-FD20EE04E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1C4C26-AB05-01AF-6B06-6E076F95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3CA0E7-9435-2FF6-B309-29947685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3BA0C2-E1AF-5C0B-3F20-D171CBD1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15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0F91C29-A4DD-6566-FC27-3445B4851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3227AF-C9B5-C4A0-8DBF-C902A3557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3B687-C742-41FB-E4DB-1ED04E212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3C78-0BA7-4F6D-9AC9-479CFA3043A4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E1A2D-CB07-F88B-AD61-F421A552F2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535C4-671A-E2A3-1531-283932004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944C0-13A4-415E-9EDE-A52F6FBB1A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92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EF216B-B619-A162-3932-764C96110FD6}"/>
              </a:ext>
            </a:extLst>
          </p:cNvPr>
          <p:cNvSpPr txBox="1"/>
          <p:nvPr/>
        </p:nvSpPr>
        <p:spPr>
          <a:xfrm>
            <a:off x="436359" y="0"/>
            <a:ext cx="554174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>
                <a:latin typeface="ＭＳ Ｐゴシック"/>
                <a:ea typeface="ＭＳ Ｐゴシック"/>
              </a:rPr>
              <a:t>子から孫への形質の伝わり方を説明しましょう。</a:t>
            </a:r>
            <a:endParaRPr kumimoji="1" lang="ja-JP" altLang="en-US" sz="2000">
              <a:latin typeface="ＭＳ Ｐゴシック"/>
              <a:ea typeface="ＭＳ Ｐゴシック"/>
            </a:endParaRPr>
          </a:p>
        </p:txBody>
      </p:sp>
      <p:sp>
        <p:nvSpPr>
          <p:cNvPr id="3" name="フローチャート: 代替処理 2">
            <a:extLst>
              <a:ext uri="{FF2B5EF4-FFF2-40B4-BE49-F238E27FC236}">
                <a16:creationId xmlns:a16="http://schemas.microsoft.com/office/drawing/2014/main" id="{6FBBBEE7-5681-AE07-D01E-677A05B6AC97}"/>
              </a:ext>
            </a:extLst>
          </p:cNvPr>
          <p:cNvSpPr/>
          <p:nvPr/>
        </p:nvSpPr>
        <p:spPr>
          <a:xfrm>
            <a:off x="69010" y="3398807"/>
            <a:ext cx="629729" cy="54000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子</a:t>
            </a:r>
          </a:p>
        </p:txBody>
      </p:sp>
      <p:sp>
        <p:nvSpPr>
          <p:cNvPr id="4" name="フローチャート: 代替処理 3">
            <a:extLst>
              <a:ext uri="{FF2B5EF4-FFF2-40B4-BE49-F238E27FC236}">
                <a16:creationId xmlns:a16="http://schemas.microsoft.com/office/drawing/2014/main" id="{05BCA2B8-2CDC-2FFC-50AC-09C2FAF51282}"/>
              </a:ext>
            </a:extLst>
          </p:cNvPr>
          <p:cNvSpPr/>
          <p:nvPr/>
        </p:nvSpPr>
        <p:spPr>
          <a:xfrm>
            <a:off x="11412747" y="155275"/>
            <a:ext cx="646982" cy="54000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孫</a:t>
            </a:r>
            <a:endParaRPr kumimoji="1"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912A55-E0B5-0E91-3FF8-690D31BFDD83}"/>
              </a:ext>
            </a:extLst>
          </p:cNvPr>
          <p:cNvSpPr txBox="1"/>
          <p:nvPr/>
        </p:nvSpPr>
        <p:spPr>
          <a:xfrm>
            <a:off x="-82991" y="6627168"/>
            <a:ext cx="302343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イラスト出典：いらすとや　https://www.irasutoya.com/</a:t>
            </a:r>
            <a:endParaRPr 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図 5" descr="図形&#10;&#10;自動的に生成された説明">
            <a:extLst>
              <a:ext uri="{FF2B5EF4-FFF2-40B4-BE49-F238E27FC236}">
                <a16:creationId xmlns:a16="http://schemas.microsoft.com/office/drawing/2014/main" id="{7AF671A9-88DC-CC36-3436-0FAE31286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31D2ABE2-D2D9-1095-17FA-24B0CDFF2B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8" name="図 7" descr="図形&#10;&#10;自動的に生成された説明">
            <a:extLst>
              <a:ext uri="{FF2B5EF4-FFF2-40B4-BE49-F238E27FC236}">
                <a16:creationId xmlns:a16="http://schemas.microsoft.com/office/drawing/2014/main" id="{2743E5AB-DAAF-7046-7FD7-D4E9C84EC7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9" name="図 8" descr="図形&#10;&#10;自動的に生成された説明">
            <a:extLst>
              <a:ext uri="{FF2B5EF4-FFF2-40B4-BE49-F238E27FC236}">
                <a16:creationId xmlns:a16="http://schemas.microsoft.com/office/drawing/2014/main" id="{6C560DE4-BFCF-CB08-AB17-68765FC63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0" name="図 9" descr="図形&#10;&#10;自動的に生成された説明">
            <a:extLst>
              <a:ext uri="{FF2B5EF4-FFF2-40B4-BE49-F238E27FC236}">
                <a16:creationId xmlns:a16="http://schemas.microsoft.com/office/drawing/2014/main" id="{3709C32A-3693-B382-E061-64FBF495B4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3EAA4280-04D6-18F9-5167-0F56DD397A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2" name="図 11" descr="図形&#10;&#10;自動的に生成された説明">
            <a:extLst>
              <a:ext uri="{FF2B5EF4-FFF2-40B4-BE49-F238E27FC236}">
                <a16:creationId xmlns:a16="http://schemas.microsoft.com/office/drawing/2014/main" id="{FC96FCEA-7BC1-2E67-9653-28D193AD86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3" name="図 12" descr="図形&#10;&#10;自動的に生成された説明">
            <a:extLst>
              <a:ext uri="{FF2B5EF4-FFF2-40B4-BE49-F238E27FC236}">
                <a16:creationId xmlns:a16="http://schemas.microsoft.com/office/drawing/2014/main" id="{50E7CA57-FCA2-D51A-D8C4-125F85844D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4" name="図 13" descr="図形&#10;&#10;自動的に生成された説明">
            <a:extLst>
              <a:ext uri="{FF2B5EF4-FFF2-40B4-BE49-F238E27FC236}">
                <a16:creationId xmlns:a16="http://schemas.microsoft.com/office/drawing/2014/main" id="{A4B47234-3643-B071-DF48-C9D8D0D7C7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5" name="図 14" descr="図形&#10;&#10;自動的に生成された説明">
            <a:extLst>
              <a:ext uri="{FF2B5EF4-FFF2-40B4-BE49-F238E27FC236}">
                <a16:creationId xmlns:a16="http://schemas.microsoft.com/office/drawing/2014/main" id="{42E1E397-0E32-B752-BD00-F1CF8054C1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8" y="5499358"/>
            <a:ext cx="397513" cy="1260000"/>
          </a:xfrm>
          <a:prstGeom prst="rect">
            <a:avLst/>
          </a:prstGeom>
        </p:spPr>
      </p:pic>
      <p:pic>
        <p:nvPicPr>
          <p:cNvPr id="17" name="図 16" descr="図形&#10;&#10;低い精度で自動的に生成された説明">
            <a:extLst>
              <a:ext uri="{FF2B5EF4-FFF2-40B4-BE49-F238E27FC236}">
                <a16:creationId xmlns:a16="http://schemas.microsoft.com/office/drawing/2014/main" id="{FF034348-F028-9848-9B5E-A00E58D918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18" name="図 17" descr="図形&#10;&#10;低い精度で自動的に生成された説明">
            <a:extLst>
              <a:ext uri="{FF2B5EF4-FFF2-40B4-BE49-F238E27FC236}">
                <a16:creationId xmlns:a16="http://schemas.microsoft.com/office/drawing/2014/main" id="{D76C0855-5E3D-6971-5258-A6464CD380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19" name="図 18" descr="図形&#10;&#10;低い精度で自動的に生成された説明">
            <a:extLst>
              <a:ext uri="{FF2B5EF4-FFF2-40B4-BE49-F238E27FC236}">
                <a16:creationId xmlns:a16="http://schemas.microsoft.com/office/drawing/2014/main" id="{7BE768B9-1406-C4F3-EEF4-057CFF221B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0" name="図 19" descr="図形&#10;&#10;低い精度で自動的に生成された説明">
            <a:extLst>
              <a:ext uri="{FF2B5EF4-FFF2-40B4-BE49-F238E27FC236}">
                <a16:creationId xmlns:a16="http://schemas.microsoft.com/office/drawing/2014/main" id="{2EF9F4A4-6329-D417-5497-B928E7F563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1" name="図 20" descr="図形&#10;&#10;低い精度で自動的に生成された説明">
            <a:extLst>
              <a:ext uri="{FF2B5EF4-FFF2-40B4-BE49-F238E27FC236}">
                <a16:creationId xmlns:a16="http://schemas.microsoft.com/office/drawing/2014/main" id="{86066925-41EC-CB3D-853C-FCE4BB8B67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2" name="図 21" descr="図形&#10;&#10;低い精度で自動的に生成された説明">
            <a:extLst>
              <a:ext uri="{FF2B5EF4-FFF2-40B4-BE49-F238E27FC236}">
                <a16:creationId xmlns:a16="http://schemas.microsoft.com/office/drawing/2014/main" id="{3E201571-B5E2-0B1E-1A5F-1C50224778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3" name="図 22" descr="図形&#10;&#10;低い精度で自動的に生成された説明">
            <a:extLst>
              <a:ext uri="{FF2B5EF4-FFF2-40B4-BE49-F238E27FC236}">
                <a16:creationId xmlns:a16="http://schemas.microsoft.com/office/drawing/2014/main" id="{CC88A5F5-0756-12DA-1FAC-FBD628D32E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4" name="図 23" descr="図形&#10;&#10;低い精度で自動的に生成された説明">
            <a:extLst>
              <a:ext uri="{FF2B5EF4-FFF2-40B4-BE49-F238E27FC236}">
                <a16:creationId xmlns:a16="http://schemas.microsoft.com/office/drawing/2014/main" id="{18137FB2-DAD6-635B-5DBE-3EE6F3A62E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25" name="図 24" descr="図形&#10;&#10;低い精度で自動的に生成された説明">
            <a:extLst>
              <a:ext uri="{FF2B5EF4-FFF2-40B4-BE49-F238E27FC236}">
                <a16:creationId xmlns:a16="http://schemas.microsoft.com/office/drawing/2014/main" id="{A250C0C0-EF32-9A91-0160-C632FCAB74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905" y="5499358"/>
            <a:ext cx="397513" cy="126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65A58AD1-7229-7D02-FF77-B479AB4437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4138151"/>
            <a:ext cx="1094537" cy="1080000"/>
          </a:xfrm>
          <a:prstGeom prst="rect">
            <a:avLst/>
          </a:prstGeom>
        </p:spPr>
      </p:pic>
      <p:pic>
        <p:nvPicPr>
          <p:cNvPr id="26" name="図 25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041E0CC-233D-124B-7ACC-E4AF167505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2895945"/>
            <a:ext cx="1094538" cy="1080000"/>
          </a:xfrm>
          <a:prstGeom prst="rect">
            <a:avLst/>
          </a:prstGeom>
        </p:spPr>
      </p:pic>
      <p:pic>
        <p:nvPicPr>
          <p:cNvPr id="27" name="図 26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355D806-7FCC-CDA8-8D85-913DEBC35E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2895945"/>
            <a:ext cx="1094538" cy="1080000"/>
          </a:xfrm>
          <a:prstGeom prst="rect">
            <a:avLst/>
          </a:prstGeom>
        </p:spPr>
      </p:pic>
      <p:pic>
        <p:nvPicPr>
          <p:cNvPr id="28" name="図 27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66B5912-AAB1-23A9-F11A-35E03B4BC9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2895945"/>
            <a:ext cx="1094538" cy="1080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454AF20B-2723-4624-D3B8-9BA1FB396B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4138151"/>
            <a:ext cx="1094537" cy="10800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D6DAFC3-79C3-785F-596D-D726D391F6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4138151"/>
            <a:ext cx="1094537" cy="1080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67C4D44F-EF25-EDB5-93D9-1B27129BDB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4138151"/>
            <a:ext cx="1094537" cy="1080000"/>
          </a:xfrm>
          <a:prstGeom prst="rect">
            <a:avLst/>
          </a:prstGeom>
        </p:spPr>
      </p:pic>
      <p:pic>
        <p:nvPicPr>
          <p:cNvPr id="32" name="図 31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06745AD6-5A63-C7C1-9598-460DFCB837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083" y="2895945"/>
            <a:ext cx="1094538" cy="1080000"/>
          </a:xfrm>
          <a:prstGeom prst="rect">
            <a:avLst/>
          </a:prstGeom>
        </p:spPr>
      </p:pic>
      <p:pic>
        <p:nvPicPr>
          <p:cNvPr id="33" name="図 32" descr="図形&#10;&#10;自動的に生成された説明">
            <a:extLst>
              <a:ext uri="{FF2B5EF4-FFF2-40B4-BE49-F238E27FC236}">
                <a16:creationId xmlns:a16="http://schemas.microsoft.com/office/drawing/2014/main" id="{D81D2C68-FD93-2CB3-5705-44EEA491A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587" y="5487066"/>
            <a:ext cx="397513" cy="1260000"/>
          </a:xfrm>
          <a:prstGeom prst="rect">
            <a:avLst/>
          </a:prstGeom>
        </p:spPr>
      </p:pic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C71D305B-8275-32FD-D306-2C475795854A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38FC8B2-8AF2-ADF2-B03B-275C860431D8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251CA07C-2D26-F988-4219-8EE4DE0E19B4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BC3ED824-EADC-10F2-5064-303A55D257C3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22A8A865-F113-0DEF-4112-BD388B2E39CF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01B207D6-CD43-B2C5-A232-0FFB0D4847B1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9FFA12C5-4163-91C4-0A0C-9564458B70B9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7B3D6E9B-1C3E-2133-CC54-B4DB016E583B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C3559B2A-26BA-6131-92A1-455036914312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62039986-B0A6-409E-3583-E3173F97109F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F34D351A-FF01-CECC-78FC-55C826B1DCD2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BB5B8DB1-85D6-3CAF-A161-841FA0C82600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DA56E163-0886-EBD1-6D57-64934C55E1E2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DE7C26DC-62F8-75F8-57D1-8E6459D22311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1A254F33-AE33-969E-A8CC-59C3AE4AABF3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4062352B-EEBA-4951-9B45-992AD7BB31E6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C5E396A4-A8AD-1A25-348B-9916A1039A1F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359ACF3A-619B-CD30-0D94-59C7E14D4183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12BCAA4-382F-AD2F-9087-3FD7535E8B16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4E4209D9-0B76-4B60-BE7B-286D1378218F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09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87F5F98-9706-00FB-C931-38CDCC6F2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98664"/>
              </p:ext>
            </p:extLst>
          </p:nvPr>
        </p:nvGraphicFramePr>
        <p:xfrm>
          <a:off x="5473940" y="1656272"/>
          <a:ext cx="6275239" cy="49386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1697">
                  <a:extLst>
                    <a:ext uri="{9D8B030D-6E8A-4147-A177-3AD203B41FA5}">
                      <a16:colId xmlns:a16="http://schemas.microsoft.com/office/drawing/2014/main" val="875555640"/>
                    </a:ext>
                  </a:extLst>
                </a:gridCol>
                <a:gridCol w="2406771">
                  <a:extLst>
                    <a:ext uri="{9D8B030D-6E8A-4147-A177-3AD203B41FA5}">
                      <a16:colId xmlns:a16="http://schemas.microsoft.com/office/drawing/2014/main" val="3032401338"/>
                    </a:ext>
                  </a:extLst>
                </a:gridCol>
                <a:gridCol w="2406771">
                  <a:extLst>
                    <a:ext uri="{9D8B030D-6E8A-4147-A177-3AD203B41FA5}">
                      <a16:colId xmlns:a16="http://schemas.microsoft.com/office/drawing/2014/main" val="2874770198"/>
                    </a:ext>
                  </a:extLst>
                </a:gridCol>
              </a:tblGrid>
              <a:tr h="1380227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774680"/>
                  </a:ext>
                </a:extLst>
              </a:tr>
              <a:tr h="1779207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04416"/>
                  </a:ext>
                </a:extLst>
              </a:tr>
              <a:tr h="1779207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42403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03D2D81-4E9C-B3FA-D2A8-CC73CDB58316}"/>
              </a:ext>
            </a:extLst>
          </p:cNvPr>
          <p:cNvSpPr txBox="1"/>
          <p:nvPr/>
        </p:nvSpPr>
        <p:spPr>
          <a:xfrm>
            <a:off x="436359" y="0"/>
            <a:ext cx="554174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>
                <a:latin typeface="ＭＳ Ｐゴシック"/>
                <a:ea typeface="ＭＳ Ｐゴシック"/>
              </a:rPr>
              <a:t>子から孫への形質の伝わり方を説明しましょう。</a:t>
            </a:r>
            <a:endParaRPr kumimoji="1" lang="ja-JP" altLang="en-US" sz="2000">
              <a:latin typeface="ＭＳ Ｐゴシック"/>
              <a:ea typeface="ＭＳ Ｐゴシック"/>
            </a:endParaRPr>
          </a:p>
        </p:txBody>
      </p:sp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9FD56DC2-FAA1-F5A0-A6A0-938746EEE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5" name="図 4" descr="図形&#10;&#10;低い精度で自動的に生成された説明">
            <a:extLst>
              <a:ext uri="{FF2B5EF4-FFF2-40B4-BE49-F238E27FC236}">
                <a16:creationId xmlns:a16="http://schemas.microsoft.com/office/drawing/2014/main" id="{C3EF5E18-EE2E-5FEA-56F6-0479E385BF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6" name="図 5" descr="図形&#10;&#10;自動的に生成された説明">
            <a:extLst>
              <a:ext uri="{FF2B5EF4-FFF2-40B4-BE49-F238E27FC236}">
                <a16:creationId xmlns:a16="http://schemas.microsoft.com/office/drawing/2014/main" id="{0D198E27-EF0B-0301-F5A8-D5F40EF03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7" name="図 6" descr="図形&#10;&#10;自動的に生成された説明">
            <a:extLst>
              <a:ext uri="{FF2B5EF4-FFF2-40B4-BE49-F238E27FC236}">
                <a16:creationId xmlns:a16="http://schemas.microsoft.com/office/drawing/2014/main" id="{70198915-DD96-FDB1-6177-6363723EB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8" name="図 7" descr="図形&#10;&#10;自動的に生成された説明">
            <a:extLst>
              <a:ext uri="{FF2B5EF4-FFF2-40B4-BE49-F238E27FC236}">
                <a16:creationId xmlns:a16="http://schemas.microsoft.com/office/drawing/2014/main" id="{A01E0991-DC28-82F4-19E5-A855CAE53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9" name="図 8" descr="図形&#10;&#10;自動的に生成された説明">
            <a:extLst>
              <a:ext uri="{FF2B5EF4-FFF2-40B4-BE49-F238E27FC236}">
                <a16:creationId xmlns:a16="http://schemas.microsoft.com/office/drawing/2014/main" id="{68012923-05E1-292C-D981-DB7416CB8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0" name="図 9" descr="図形&#10;&#10;自動的に生成された説明">
            <a:extLst>
              <a:ext uri="{FF2B5EF4-FFF2-40B4-BE49-F238E27FC236}">
                <a16:creationId xmlns:a16="http://schemas.microsoft.com/office/drawing/2014/main" id="{74D48153-F4FD-F0A4-C3DA-6C5EBE9976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B7521FA9-9899-B088-481C-E89475FA96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2" name="図 11" descr="図形&#10;&#10;自動的に生成された説明">
            <a:extLst>
              <a:ext uri="{FF2B5EF4-FFF2-40B4-BE49-F238E27FC236}">
                <a16:creationId xmlns:a16="http://schemas.microsoft.com/office/drawing/2014/main" id="{98D9D418-26BE-848F-5FCD-596093BF86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3" name="図 12" descr="図形&#10;&#10;自動的に生成された説明">
            <a:extLst>
              <a:ext uri="{FF2B5EF4-FFF2-40B4-BE49-F238E27FC236}">
                <a16:creationId xmlns:a16="http://schemas.microsoft.com/office/drawing/2014/main" id="{8BC92B1F-B0F0-AEF1-41D1-162C275FA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4" name="図 13" descr="図形&#10;&#10;自動的に生成された説明">
            <a:extLst>
              <a:ext uri="{FF2B5EF4-FFF2-40B4-BE49-F238E27FC236}">
                <a16:creationId xmlns:a16="http://schemas.microsoft.com/office/drawing/2014/main" id="{D20CC1BC-47EF-775A-4656-31503409A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903" y="211367"/>
            <a:ext cx="397513" cy="1260000"/>
          </a:xfrm>
          <a:prstGeom prst="rect">
            <a:avLst/>
          </a:prstGeom>
        </p:spPr>
      </p:pic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FA0F37F2-ACC8-9DD5-80B9-86B6DBF33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16" name="図 15" descr="図形&#10;&#10;低い精度で自動的に生成された説明">
            <a:extLst>
              <a:ext uri="{FF2B5EF4-FFF2-40B4-BE49-F238E27FC236}">
                <a16:creationId xmlns:a16="http://schemas.microsoft.com/office/drawing/2014/main" id="{4572EFA5-B0D0-80DF-31EE-95D9211C65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17" name="図 16" descr="図形&#10;&#10;低い精度で自動的に生成された説明">
            <a:extLst>
              <a:ext uri="{FF2B5EF4-FFF2-40B4-BE49-F238E27FC236}">
                <a16:creationId xmlns:a16="http://schemas.microsoft.com/office/drawing/2014/main" id="{9D1B8A24-BBD9-BEFF-4D19-CA87CFFE75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18" name="図 17" descr="図形&#10;&#10;低い精度で自動的に生成された説明">
            <a:extLst>
              <a:ext uri="{FF2B5EF4-FFF2-40B4-BE49-F238E27FC236}">
                <a16:creationId xmlns:a16="http://schemas.microsoft.com/office/drawing/2014/main" id="{CDDDB56B-F3BD-15F4-D71C-65AABC57A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19" name="図 18" descr="図形&#10;&#10;低い精度で自動的に生成された説明">
            <a:extLst>
              <a:ext uri="{FF2B5EF4-FFF2-40B4-BE49-F238E27FC236}">
                <a16:creationId xmlns:a16="http://schemas.microsoft.com/office/drawing/2014/main" id="{4C5B35B1-59B1-DC09-22E1-E97A2F83AC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20" name="図 19" descr="図形&#10;&#10;低い精度で自動的に生成された説明">
            <a:extLst>
              <a:ext uri="{FF2B5EF4-FFF2-40B4-BE49-F238E27FC236}">
                <a16:creationId xmlns:a16="http://schemas.microsoft.com/office/drawing/2014/main" id="{41E28B3D-BD6E-6749-1EA5-4662720B00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21" name="図 20" descr="図形&#10;&#10;低い精度で自動的に生成された説明">
            <a:extLst>
              <a:ext uri="{FF2B5EF4-FFF2-40B4-BE49-F238E27FC236}">
                <a16:creationId xmlns:a16="http://schemas.microsoft.com/office/drawing/2014/main" id="{21B5282A-D97B-A78E-8991-E78B22071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22" name="図 21" descr="図形&#10;&#10;低い精度で自動的に生成された説明">
            <a:extLst>
              <a:ext uri="{FF2B5EF4-FFF2-40B4-BE49-F238E27FC236}">
                <a16:creationId xmlns:a16="http://schemas.microsoft.com/office/drawing/2014/main" id="{AB9B4B78-3711-8ACB-C3E0-5489BF210C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23" name="図 22" descr="図形&#10;&#10;低い精度で自動的に生成された説明">
            <a:extLst>
              <a:ext uri="{FF2B5EF4-FFF2-40B4-BE49-F238E27FC236}">
                <a16:creationId xmlns:a16="http://schemas.microsoft.com/office/drawing/2014/main" id="{B6D7F280-7405-5966-8A58-DED2B4090F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100" y="211367"/>
            <a:ext cx="397513" cy="1260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F2776EF1-DBA7-9AA1-9499-F3FB0741C1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5492153"/>
            <a:ext cx="1094537" cy="1080000"/>
          </a:xfrm>
          <a:prstGeom prst="rect">
            <a:avLst/>
          </a:prstGeom>
        </p:spPr>
      </p:pic>
      <p:pic>
        <p:nvPicPr>
          <p:cNvPr id="25" name="図 24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5A727FE-DEF1-3EBF-F3B4-D9C440E10E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4249947"/>
            <a:ext cx="1094538" cy="1080000"/>
          </a:xfrm>
          <a:prstGeom prst="rect">
            <a:avLst/>
          </a:prstGeom>
        </p:spPr>
      </p:pic>
      <p:pic>
        <p:nvPicPr>
          <p:cNvPr id="26" name="図 25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23D09898-EE61-630B-9E73-B3E7FBEF5A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4249947"/>
            <a:ext cx="1094538" cy="1080000"/>
          </a:xfrm>
          <a:prstGeom prst="rect">
            <a:avLst/>
          </a:prstGeom>
        </p:spPr>
      </p:pic>
      <p:pic>
        <p:nvPicPr>
          <p:cNvPr id="27" name="図 26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2A052385-2446-BAFE-AED9-4A61669808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4249947"/>
            <a:ext cx="1094538" cy="1080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5706AEE2-5BC5-28B8-DCB5-090B01F83B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5492153"/>
            <a:ext cx="1094537" cy="1080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A79DA946-EF95-E325-8E4A-96D90C22A3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5492153"/>
            <a:ext cx="1094537" cy="10800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B1C1494-74F0-EFB9-9A40-FEA3DC0424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5492153"/>
            <a:ext cx="1094537" cy="1080000"/>
          </a:xfrm>
          <a:prstGeom prst="rect">
            <a:avLst/>
          </a:prstGeom>
        </p:spPr>
      </p:pic>
      <p:pic>
        <p:nvPicPr>
          <p:cNvPr id="31" name="図 30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CE4384FF-1C49-758E-CECE-0D319D6E53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4249947"/>
            <a:ext cx="1094538" cy="1080000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39A5CB5-D339-7F6F-8E5C-D82CC77D13D2}"/>
              </a:ext>
            </a:extLst>
          </p:cNvPr>
          <p:cNvSpPr txBox="1"/>
          <p:nvPr/>
        </p:nvSpPr>
        <p:spPr>
          <a:xfrm>
            <a:off x="9362934" y="6627168"/>
            <a:ext cx="302343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イラスト出典：いらすとや　https://www.irasutoya.com/</a:t>
            </a:r>
            <a:endParaRPr 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A281695-602B-627E-C7D9-031F7D1C5AB0}"/>
              </a:ext>
            </a:extLst>
          </p:cNvPr>
          <p:cNvSpPr txBox="1"/>
          <p:nvPr/>
        </p:nvSpPr>
        <p:spPr>
          <a:xfrm>
            <a:off x="422693" y="1207699"/>
            <a:ext cx="3528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説明：</a:t>
            </a: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CC03E2F2-3EE9-5F44-2CB4-D896F49C7C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5492153"/>
            <a:ext cx="1094537" cy="1080000"/>
          </a:xfrm>
          <a:prstGeom prst="rect">
            <a:avLst/>
          </a:prstGeom>
        </p:spPr>
      </p:pic>
      <p:pic>
        <p:nvPicPr>
          <p:cNvPr id="35" name="図 34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CF8256D-6F08-95F9-A20A-023F590D2B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11" y="4249947"/>
            <a:ext cx="1094538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4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F8492410-58D4-C0C3-ADB2-3B5F8EA27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1" y="1551863"/>
            <a:ext cx="1251014" cy="1234397"/>
          </a:xfrm>
          <a:prstGeom prst="rect">
            <a:avLst/>
          </a:prstGeom>
        </p:spPr>
      </p:pic>
      <p:pic>
        <p:nvPicPr>
          <p:cNvPr id="9" name="図 8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5C8BBEF-901D-26BD-73AD-DAD6CAB72E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74" y="4348949"/>
            <a:ext cx="1251014" cy="1234397"/>
          </a:xfrm>
          <a:prstGeom prst="rect">
            <a:avLst/>
          </a:prstGeom>
        </p:spPr>
      </p:pic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29973366-7AA7-74D9-9C7D-BC96740780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BC80D781-A512-70E3-9A7F-AFDDFBF3C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8" name="図 7" descr="図形&#10;&#10;自動的に生成された説明">
            <a:extLst>
              <a:ext uri="{FF2B5EF4-FFF2-40B4-BE49-F238E27FC236}">
                <a16:creationId xmlns:a16="http://schemas.microsoft.com/office/drawing/2014/main" id="{BA61DA31-FE77-8C92-58C9-8212B2A63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0" name="図 9" descr="図形&#10;&#10;自動的に生成された説明">
            <a:extLst>
              <a:ext uri="{FF2B5EF4-FFF2-40B4-BE49-F238E27FC236}">
                <a16:creationId xmlns:a16="http://schemas.microsoft.com/office/drawing/2014/main" id="{FD1C38BE-319F-FA98-8041-DE0D03F96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4" name="図 13" descr="図形&#10;&#10;自動的に生成された説明">
            <a:extLst>
              <a:ext uri="{FF2B5EF4-FFF2-40B4-BE49-F238E27FC236}">
                <a16:creationId xmlns:a16="http://schemas.microsoft.com/office/drawing/2014/main" id="{3B882443-BCB4-4E5E-C51B-F1459132F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6" name="図 15" descr="図形&#10;&#10;自動的に生成された説明">
            <a:extLst>
              <a:ext uri="{FF2B5EF4-FFF2-40B4-BE49-F238E27FC236}">
                <a16:creationId xmlns:a16="http://schemas.microsoft.com/office/drawing/2014/main" id="{908097D7-BF7B-7B1E-E317-A1A4BF5287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7" name="図 16" descr="図形&#10;&#10;自動的に生成された説明">
            <a:extLst>
              <a:ext uri="{FF2B5EF4-FFF2-40B4-BE49-F238E27FC236}">
                <a16:creationId xmlns:a16="http://schemas.microsoft.com/office/drawing/2014/main" id="{AABF1BD1-F84E-11B1-653F-7804461869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8" name="図 17" descr="図形&#10;&#10;自動的に生成された説明">
            <a:extLst>
              <a:ext uri="{FF2B5EF4-FFF2-40B4-BE49-F238E27FC236}">
                <a16:creationId xmlns:a16="http://schemas.microsoft.com/office/drawing/2014/main" id="{96FEA057-9A47-00AD-58E5-A69F51250F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19" name="図 18" descr="図形&#10;&#10;自動的に生成された説明">
            <a:extLst>
              <a:ext uri="{FF2B5EF4-FFF2-40B4-BE49-F238E27FC236}">
                <a16:creationId xmlns:a16="http://schemas.microsoft.com/office/drawing/2014/main" id="{30C51D3F-2B02-CCEF-8F52-14ECB85E0A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20" name="図 19" descr="図形&#10;&#10;自動的に生成された説明">
            <a:extLst>
              <a:ext uri="{FF2B5EF4-FFF2-40B4-BE49-F238E27FC236}">
                <a16:creationId xmlns:a16="http://schemas.microsoft.com/office/drawing/2014/main" id="{CE2546BC-6779-61DE-D84C-888CBAE5A8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21" name="図 20" descr="図形&#10;&#10;自動的に生成された説明">
            <a:extLst>
              <a:ext uri="{FF2B5EF4-FFF2-40B4-BE49-F238E27FC236}">
                <a16:creationId xmlns:a16="http://schemas.microsoft.com/office/drawing/2014/main" id="{ECD44AFF-8901-5BBB-8C4D-CD216EA5E5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43" y="5438974"/>
            <a:ext cx="397513" cy="1260000"/>
          </a:xfrm>
          <a:prstGeom prst="rect">
            <a:avLst/>
          </a:prstGeom>
        </p:spPr>
      </p:pic>
      <p:pic>
        <p:nvPicPr>
          <p:cNvPr id="22" name="図 21" descr="図形&#10;&#10;低い精度で自動的に生成された説明">
            <a:extLst>
              <a:ext uri="{FF2B5EF4-FFF2-40B4-BE49-F238E27FC236}">
                <a16:creationId xmlns:a16="http://schemas.microsoft.com/office/drawing/2014/main" id="{779716F8-A04D-CA00-920A-5594D5193F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3" name="図 22" descr="図形&#10;&#10;低い精度で自動的に生成された説明">
            <a:extLst>
              <a:ext uri="{FF2B5EF4-FFF2-40B4-BE49-F238E27FC236}">
                <a16:creationId xmlns:a16="http://schemas.microsoft.com/office/drawing/2014/main" id="{C29F5627-4F5F-521A-57D3-E5037C71ED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4" name="図 23" descr="図形&#10;&#10;低い精度で自動的に生成された説明">
            <a:extLst>
              <a:ext uri="{FF2B5EF4-FFF2-40B4-BE49-F238E27FC236}">
                <a16:creationId xmlns:a16="http://schemas.microsoft.com/office/drawing/2014/main" id="{B0F7FE57-A805-393A-14BE-D923C95F1D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5" name="図 24" descr="図形&#10;&#10;低い精度で自動的に生成された説明">
            <a:extLst>
              <a:ext uri="{FF2B5EF4-FFF2-40B4-BE49-F238E27FC236}">
                <a16:creationId xmlns:a16="http://schemas.microsoft.com/office/drawing/2014/main" id="{3214496B-6EB2-58E0-8C16-DC7D5DBF94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6" name="図 25" descr="図形&#10;&#10;低い精度で自動的に生成された説明">
            <a:extLst>
              <a:ext uri="{FF2B5EF4-FFF2-40B4-BE49-F238E27FC236}">
                <a16:creationId xmlns:a16="http://schemas.microsoft.com/office/drawing/2014/main" id="{9F5A6F06-C979-CAE3-1DB5-C7F2FC5B1A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7" name="図 26" descr="図形&#10;&#10;低い精度で自動的に生成された説明">
            <a:extLst>
              <a:ext uri="{FF2B5EF4-FFF2-40B4-BE49-F238E27FC236}">
                <a16:creationId xmlns:a16="http://schemas.microsoft.com/office/drawing/2014/main" id="{35B7C1AE-0BD1-0BF9-991B-F2C50E3111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8" name="図 27" descr="図形&#10;&#10;低い精度で自動的に生成された説明">
            <a:extLst>
              <a:ext uri="{FF2B5EF4-FFF2-40B4-BE49-F238E27FC236}">
                <a16:creationId xmlns:a16="http://schemas.microsoft.com/office/drawing/2014/main" id="{73281719-DE2F-9D19-EEFF-97D84E7C2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29" name="図 28" descr="図形&#10;&#10;低い精度で自動的に生成された説明">
            <a:extLst>
              <a:ext uri="{FF2B5EF4-FFF2-40B4-BE49-F238E27FC236}">
                <a16:creationId xmlns:a16="http://schemas.microsoft.com/office/drawing/2014/main" id="{2289D7BF-1C89-3C87-CAE4-AE70707439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pic>
        <p:nvPicPr>
          <p:cNvPr id="30" name="図 29" descr="図形&#10;&#10;低い精度で自動的に生成された説明">
            <a:extLst>
              <a:ext uri="{FF2B5EF4-FFF2-40B4-BE49-F238E27FC236}">
                <a16:creationId xmlns:a16="http://schemas.microsoft.com/office/drawing/2014/main" id="{421D9989-0DDA-30DA-28C6-9E666295B8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810" y="5438974"/>
            <a:ext cx="397513" cy="1260000"/>
          </a:xfrm>
          <a:prstGeom prst="rect">
            <a:avLst/>
          </a:prstGeom>
        </p:spPr>
      </p:pic>
      <p:sp>
        <p:nvSpPr>
          <p:cNvPr id="3" name="フローチャート: 代替処理 2">
            <a:extLst>
              <a:ext uri="{FF2B5EF4-FFF2-40B4-BE49-F238E27FC236}">
                <a16:creationId xmlns:a16="http://schemas.microsoft.com/office/drawing/2014/main" id="{488F06F2-2D36-571B-8630-A9B2536707C3}"/>
              </a:ext>
            </a:extLst>
          </p:cNvPr>
          <p:cNvSpPr/>
          <p:nvPr/>
        </p:nvSpPr>
        <p:spPr>
          <a:xfrm>
            <a:off x="810882" y="646980"/>
            <a:ext cx="629729" cy="539999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子</a:t>
            </a:r>
          </a:p>
        </p:txBody>
      </p:sp>
      <p:sp>
        <p:nvSpPr>
          <p:cNvPr id="6" name="フローチャート: 代替処理 5">
            <a:extLst>
              <a:ext uri="{FF2B5EF4-FFF2-40B4-BE49-F238E27FC236}">
                <a16:creationId xmlns:a16="http://schemas.microsoft.com/office/drawing/2014/main" id="{9D01D951-187A-F836-2605-989FBC4D4611}"/>
              </a:ext>
            </a:extLst>
          </p:cNvPr>
          <p:cNvSpPr/>
          <p:nvPr/>
        </p:nvSpPr>
        <p:spPr>
          <a:xfrm>
            <a:off x="10817524" y="120769"/>
            <a:ext cx="646982" cy="54000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孫</a:t>
            </a:r>
            <a:endParaRPr kumimoji="1"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7EDE7A-971B-CE05-E006-97EF6329F7E2}"/>
              </a:ext>
            </a:extLst>
          </p:cNvPr>
          <p:cNvSpPr txBox="1"/>
          <p:nvPr/>
        </p:nvSpPr>
        <p:spPr>
          <a:xfrm>
            <a:off x="-82991" y="6627168"/>
            <a:ext cx="302343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イラスト出典：いらすとや　https://www.irasutoya.com/</a:t>
            </a:r>
            <a:endParaRPr 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31488979-3C4D-9A68-C1BE-7439AF5D50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4357607"/>
            <a:ext cx="1094537" cy="1080000"/>
          </a:xfrm>
          <a:prstGeom prst="rect">
            <a:avLst/>
          </a:prstGeom>
        </p:spPr>
      </p:pic>
      <p:pic>
        <p:nvPicPr>
          <p:cNvPr id="13" name="図 12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1063635-DDFB-C875-3F69-3C8037F486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3115401"/>
            <a:ext cx="1094538" cy="1080000"/>
          </a:xfrm>
          <a:prstGeom prst="rect">
            <a:avLst/>
          </a:prstGeom>
        </p:spPr>
      </p:pic>
      <p:pic>
        <p:nvPicPr>
          <p:cNvPr id="15" name="図 14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B3F5BB8-04F6-7BDF-B8D3-43E353AB7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3115401"/>
            <a:ext cx="1094538" cy="1080000"/>
          </a:xfrm>
          <a:prstGeom prst="rect">
            <a:avLst/>
          </a:prstGeom>
        </p:spPr>
      </p:pic>
      <p:pic>
        <p:nvPicPr>
          <p:cNvPr id="31" name="図 30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95B0B51B-226A-BD44-3E53-F655F9D280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3115401"/>
            <a:ext cx="1094538" cy="1080000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DFA1FD31-5461-21C5-6532-CAB12D18DF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4357607"/>
            <a:ext cx="1094537" cy="108000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75DABD0B-F3F9-CEB4-0395-E6F5330E0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4357607"/>
            <a:ext cx="1094537" cy="1080000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A6BF32D9-74E8-0265-D9E2-965FF1E70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4357607"/>
            <a:ext cx="1094537" cy="1080000"/>
          </a:xfrm>
          <a:prstGeom prst="rect">
            <a:avLst/>
          </a:prstGeom>
        </p:spPr>
      </p:pic>
      <p:pic>
        <p:nvPicPr>
          <p:cNvPr id="35" name="図 34" descr="ピンク, 女の子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0CBA549E-0E29-3F37-11FF-B746F07807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931" y="3115401"/>
            <a:ext cx="1094538" cy="1080000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B263F7D-3B83-43BC-DE1C-6493336AE59F}"/>
              </a:ext>
            </a:extLst>
          </p:cNvPr>
          <p:cNvSpPr txBox="1"/>
          <p:nvPr/>
        </p:nvSpPr>
        <p:spPr>
          <a:xfrm>
            <a:off x="436359" y="0"/>
            <a:ext cx="554174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000">
                <a:latin typeface="ＭＳ Ｐゴシック"/>
                <a:ea typeface="ＭＳ Ｐゴシック"/>
              </a:rPr>
              <a:t>子から孫への形質の伝わり方を説明しましょう。</a:t>
            </a:r>
            <a:endParaRPr kumimoji="1" lang="ja-JP" altLang="en-US" sz="2000">
              <a:latin typeface="ＭＳ Ｐゴシック"/>
              <a:ea typeface="ＭＳ Ｐゴシック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B48904E9-5CD7-127A-D8ED-C341A5144071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0D62A4B1-CE6F-D469-222B-87D55239CC6D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E2BEC668-0EA2-A08B-D70A-A67A68A4945B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3FDE0C06-9EF6-E1DD-3CE9-9F49C46E22BA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EBE274F0-282C-4A62-F31C-036C8A82EC42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4CFD2EBF-C926-790E-7A4C-E47376EC2D36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49B9D98-C48C-51EE-7D35-2F6397CF09F2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156C7CFC-95C0-78FB-2B90-761C8E00E346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EC6D755-B662-6F4A-A224-7EB36AA3918F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1BF3744D-BECD-6B2B-0624-A36DBCBA0E1E}"/>
              </a:ext>
            </a:extLst>
          </p:cNvPr>
          <p:cNvCxnSpPr>
            <a:cxnSpLocks/>
          </p:cNvCxnSpPr>
          <p:nvPr/>
        </p:nvCxnSpPr>
        <p:spPr>
          <a:xfrm>
            <a:off x="12478512" y="6388608"/>
            <a:ext cx="1731264" cy="0"/>
          </a:xfrm>
          <a:prstGeom prst="straightConnector1">
            <a:avLst/>
          </a:prstGeom>
          <a:ln w="57150">
            <a:solidFill>
              <a:srgbClr val="3399F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1C02FB6D-EAE4-92DD-3F17-FC7070B87012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49B18B28-528F-773C-A6C1-A36418F22B71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A20F8A59-285A-B73E-048F-2F2EF25F6D2E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84525193-CAFC-92FE-CE7E-D39E88C6BB4D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569E7F58-1713-F8D3-5D3E-59BEE472E5C3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FA6ECF8C-995D-DAE1-EC1A-D0609B768450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48101D0-AD4D-9D90-03AC-FB085A7C3425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22E184AB-4DD2-4C8E-A6DD-761EA05194AB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4C0369FC-EAB9-78C7-6A73-B90AABCD57B0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CC6ADA07-DEE2-9ABB-8E20-64DBB36A07B5}"/>
              </a:ext>
            </a:extLst>
          </p:cNvPr>
          <p:cNvCxnSpPr>
            <a:cxnSpLocks/>
          </p:cNvCxnSpPr>
          <p:nvPr/>
        </p:nvCxnSpPr>
        <p:spPr>
          <a:xfrm>
            <a:off x="12478512" y="5809488"/>
            <a:ext cx="1731264" cy="0"/>
          </a:xfrm>
          <a:prstGeom prst="straightConnector1">
            <a:avLst/>
          </a:prstGeom>
          <a:ln w="57150">
            <a:solidFill>
              <a:srgbClr val="FF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033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FE6BAC9-CC2B-4BB6-8C78-575C9C20400D}"/>
</file>

<file path=customXml/itemProps2.xml><?xml version="1.0" encoding="utf-8"?>
<ds:datastoreItem xmlns:ds="http://schemas.openxmlformats.org/officeDocument/2006/customXml" ds:itemID="{4AE5976D-1DD0-49D0-80E3-B86D057B28F1}"/>
</file>

<file path=customXml/itemProps3.xml><?xml version="1.0" encoding="utf-8"?>
<ds:datastoreItem xmlns:ds="http://schemas.openxmlformats.org/officeDocument/2006/customXml" ds:itemID="{E2870EF1-50FE-42DC-BF69-28471CAED0F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Office PowerPoint</Application>
  <PresentationFormat>ワイド画面</PresentationFormat>
  <Paragraphs>25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2025-04-22T00:44:50Z</dcterms:created>
  <dcterms:modified xsi:type="dcterms:W3CDTF">2025-04-22T00:44:58Z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