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01" r:id="rId1"/>
  </p:sldMasterIdLst>
  <p:notesMasterIdLst>
    <p:notesMasterId r:id="rId4"/>
  </p:notesMasterIdLst>
  <p:sldIdLst>
    <p:sldId id="300" r:id="rId2"/>
    <p:sldId id="301" r:id="rId3"/>
  </p:sldIdLst>
  <p:sldSz cx="575945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019101-8CAC-4594-826B-9E7F53350372}" v="3" dt="2025-04-21T06:11:11.8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3" autoAdjust="0"/>
    <p:restoredTop sz="79120" autoAdjust="0"/>
  </p:normalViewPr>
  <p:slideViewPr>
    <p:cSldViewPr snapToGrid="0">
      <p:cViewPr varScale="1">
        <p:scale>
          <a:sx n="64" d="100"/>
          <a:sy n="64" d="100"/>
        </p:scale>
        <p:origin x="3600" y="4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2.xml"/><Relationship Id="rId5" Type="http://schemas.openxmlformats.org/officeDocument/2006/relationships/presProps" Target="presProps.xml"/><Relationship Id="rId10" Type="http://schemas.openxmlformats.org/officeDocument/2006/relationships/customXml" Target="../customXml/item1.xml"/><Relationship Id="rId4" Type="http://schemas.openxmlformats.org/officeDocument/2006/relationships/notesMaster" Target="notesMasters/notesMaster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C1EC0C-6417-4F40-A84E-F66B7B942924}" type="datetimeFigureOut">
              <a:rPr kumimoji="1" lang="ja-JP" altLang="en-US" smtClean="0"/>
              <a:t>2025/4/21</a:t>
            </a:fld>
            <a:endParaRPr kumimoji="1" lang="ja-JP" altLang="en-US"/>
          </a:p>
        </p:txBody>
      </p:sp>
      <p:sp>
        <p:nvSpPr>
          <p:cNvPr id="4" name="スライド イメージ プレースホルダー 3"/>
          <p:cNvSpPr>
            <a:spLocks noGrp="1" noRot="1" noChangeAspect="1"/>
          </p:cNvSpPr>
          <p:nvPr>
            <p:ph type="sldImg" idx="2"/>
          </p:nvPr>
        </p:nvSpPr>
        <p:spPr>
          <a:xfrm>
            <a:off x="2457450" y="1143000"/>
            <a:ext cx="19431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044A91-7B8E-4221-B77B-73FE047B1CC1}" type="slidenum">
              <a:rPr kumimoji="1" lang="ja-JP" altLang="en-US" smtClean="0"/>
              <a:t>‹#›</a:t>
            </a:fld>
            <a:endParaRPr kumimoji="1" lang="ja-JP" altLang="en-US"/>
          </a:p>
        </p:txBody>
      </p:sp>
    </p:spTree>
    <p:extLst>
      <p:ext uri="{BB962C8B-B14F-4D97-AF65-F5344CB8AC3E}">
        <p14:creationId xmlns:p14="http://schemas.microsoft.com/office/powerpoint/2010/main" val="29965437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カードを移動してしまった際にも、先生が誰の句か把握しやすいように、</a:t>
            </a:r>
            <a:endParaRPr kumimoji="1" lang="en-US" altLang="ja-JP" dirty="0"/>
          </a:p>
          <a:p>
            <a:r>
              <a:rPr kumimoji="1" lang="ja-JP" altLang="en-US" dirty="0"/>
              <a:t>先生から指定された番号のスライドを選び、その番号をスライドの左下のテキストボックスに入力する想定です。</a:t>
            </a:r>
            <a:endParaRPr kumimoji="1" lang="en-US" altLang="ja-JP" dirty="0"/>
          </a:p>
          <a:p>
            <a:endParaRPr kumimoji="1" lang="en-US" altLang="ja-JP" dirty="0"/>
          </a:p>
          <a:p>
            <a:r>
              <a:rPr kumimoji="1" lang="ja-JP" altLang="en-US" dirty="0"/>
              <a:t>投票する際に、この番号を使って投票することもできます。</a:t>
            </a:r>
          </a:p>
        </p:txBody>
      </p:sp>
      <p:sp>
        <p:nvSpPr>
          <p:cNvPr id="4" name="スライド番号プレースホルダー 3"/>
          <p:cNvSpPr>
            <a:spLocks noGrp="1"/>
          </p:cNvSpPr>
          <p:nvPr>
            <p:ph type="sldNum" sz="quarter" idx="5"/>
          </p:nvPr>
        </p:nvSpPr>
        <p:spPr/>
        <p:txBody>
          <a:bodyPr/>
          <a:lstStyle/>
          <a:p>
            <a:fld id="{6A044A91-7B8E-4221-B77B-73FE047B1CC1}" type="slidenum">
              <a:rPr kumimoji="1" lang="ja-JP" altLang="en-US" smtClean="0"/>
              <a:t>1</a:t>
            </a:fld>
            <a:endParaRPr kumimoji="1" lang="ja-JP" altLang="en-US"/>
          </a:p>
        </p:txBody>
      </p:sp>
    </p:spTree>
    <p:extLst>
      <p:ext uri="{BB962C8B-B14F-4D97-AF65-F5344CB8AC3E}">
        <p14:creationId xmlns:p14="http://schemas.microsoft.com/office/powerpoint/2010/main" val="2863522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a:t>MicrosoftForms</a:t>
            </a:r>
            <a:r>
              <a:rPr kumimoji="1" lang="ja-JP" altLang="en-US" dirty="0"/>
              <a:t>や</a:t>
            </a:r>
            <a:r>
              <a:rPr kumimoji="1" lang="en-US" altLang="ja-JP" dirty="0"/>
              <a:t>Google</a:t>
            </a:r>
            <a:r>
              <a:rPr kumimoji="1" lang="ja-JP" altLang="en-US" dirty="0"/>
              <a:t>フォームで、投票用のアンケートを作成したときは、</a:t>
            </a:r>
            <a:endParaRPr kumimoji="1" lang="en-US" altLang="ja-JP" dirty="0"/>
          </a:p>
          <a:p>
            <a:r>
              <a:rPr kumimoji="1" lang="ja-JP" altLang="en-US" dirty="0"/>
              <a:t>回答用の</a:t>
            </a:r>
            <a:r>
              <a:rPr kumimoji="1" lang="en-US" altLang="ja-JP" dirty="0"/>
              <a:t>URL</a:t>
            </a:r>
            <a:r>
              <a:rPr kumimoji="1" lang="ja-JP" altLang="en-US" dirty="0"/>
              <a:t>を貼り付けます。</a:t>
            </a:r>
          </a:p>
        </p:txBody>
      </p:sp>
      <p:sp>
        <p:nvSpPr>
          <p:cNvPr id="4" name="スライド番号プレースホルダー 3"/>
          <p:cNvSpPr>
            <a:spLocks noGrp="1"/>
          </p:cNvSpPr>
          <p:nvPr>
            <p:ph type="sldNum" sz="quarter" idx="5"/>
          </p:nvPr>
        </p:nvSpPr>
        <p:spPr/>
        <p:txBody>
          <a:bodyPr/>
          <a:lstStyle/>
          <a:p>
            <a:fld id="{6A044A91-7B8E-4221-B77B-73FE047B1CC1}" type="slidenum">
              <a:rPr kumimoji="1" lang="ja-JP" altLang="en-US" smtClean="0"/>
              <a:t>2</a:t>
            </a:fld>
            <a:endParaRPr kumimoji="1" lang="ja-JP" altLang="en-US"/>
          </a:p>
        </p:txBody>
      </p:sp>
    </p:spTree>
    <p:extLst>
      <p:ext uri="{BB962C8B-B14F-4D97-AF65-F5344CB8AC3E}">
        <p14:creationId xmlns:p14="http://schemas.microsoft.com/office/powerpoint/2010/main" val="728652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B8C784-B3C3-49C1-C39F-9642AB04AEC9}"/>
              </a:ext>
            </a:extLst>
          </p:cNvPr>
          <p:cNvSpPr>
            <a:spLocks noGrp="1"/>
          </p:cNvSpPr>
          <p:nvPr>
            <p:ph type="ctrTitle"/>
          </p:nvPr>
        </p:nvSpPr>
        <p:spPr>
          <a:xfrm>
            <a:off x="719931" y="1496484"/>
            <a:ext cx="4319588" cy="3183467"/>
          </a:xfrm>
        </p:spPr>
        <p:txBody>
          <a:bodyPr anchor="b"/>
          <a:lstStyle>
            <a:lvl1pPr algn="ctr">
              <a:defRPr sz="2834"/>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7990DC3-E90D-1DE1-0FE8-1D55DA05AB7B}"/>
              </a:ext>
            </a:extLst>
          </p:cNvPr>
          <p:cNvSpPr>
            <a:spLocks noGrp="1"/>
          </p:cNvSpPr>
          <p:nvPr>
            <p:ph type="subTitle" idx="1"/>
          </p:nvPr>
        </p:nvSpPr>
        <p:spPr>
          <a:xfrm>
            <a:off x="719931" y="4802717"/>
            <a:ext cx="4319588" cy="2207683"/>
          </a:xfrm>
        </p:spPr>
        <p:txBody>
          <a:bodyPr/>
          <a:lstStyle>
            <a:lvl1pPr marL="0" indent="0" algn="ctr">
              <a:buNone/>
              <a:defRPr sz="1134"/>
            </a:lvl1pPr>
            <a:lvl2pPr marL="215981" indent="0" algn="ctr">
              <a:buNone/>
              <a:defRPr sz="945"/>
            </a:lvl2pPr>
            <a:lvl3pPr marL="431963" indent="0" algn="ctr">
              <a:buNone/>
              <a:defRPr sz="850"/>
            </a:lvl3pPr>
            <a:lvl4pPr marL="647944" indent="0" algn="ctr">
              <a:buNone/>
              <a:defRPr sz="756"/>
            </a:lvl4pPr>
            <a:lvl5pPr marL="863925" indent="0" algn="ctr">
              <a:buNone/>
              <a:defRPr sz="756"/>
            </a:lvl5pPr>
            <a:lvl6pPr marL="1079906" indent="0" algn="ctr">
              <a:buNone/>
              <a:defRPr sz="756"/>
            </a:lvl6pPr>
            <a:lvl7pPr marL="1295888" indent="0" algn="ctr">
              <a:buNone/>
              <a:defRPr sz="756"/>
            </a:lvl7pPr>
            <a:lvl8pPr marL="1511869" indent="0" algn="ctr">
              <a:buNone/>
              <a:defRPr sz="756"/>
            </a:lvl8pPr>
            <a:lvl9pPr marL="1727850" indent="0" algn="ctr">
              <a:buNone/>
              <a:defRPr sz="756"/>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9CDBF03-A542-8A09-E242-901B66D885D7}"/>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CF23F4AA-18D3-F15C-5AE9-B12CF053F5C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C17260-E509-05BB-E6E8-6E8FBD54AFA1}"/>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3218223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6CE2B4-9CD1-33C2-9471-5882FF86442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CDD08B7-5D4E-B571-9213-BE3ACB16E26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185225-59ED-928E-A214-57FFC2E4D45B}"/>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3EFE212C-49C7-49F0-1B5A-7D274E69E18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C2E3833-3EE2-43C3-5742-0C0EF88ADC79}"/>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2437113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6BE0D0B-9EFB-750A-79A5-E85B40364015}"/>
              </a:ext>
            </a:extLst>
          </p:cNvPr>
          <p:cNvSpPr>
            <a:spLocks noGrp="1"/>
          </p:cNvSpPr>
          <p:nvPr>
            <p:ph type="title" orient="vert"/>
          </p:nvPr>
        </p:nvSpPr>
        <p:spPr>
          <a:xfrm>
            <a:off x="4121607" y="486834"/>
            <a:ext cx="1241881" cy="774911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1DF5BBB-F258-6923-7463-35F795C1FD3E}"/>
              </a:ext>
            </a:extLst>
          </p:cNvPr>
          <p:cNvSpPr>
            <a:spLocks noGrp="1"/>
          </p:cNvSpPr>
          <p:nvPr>
            <p:ph type="body" orient="vert" idx="1"/>
          </p:nvPr>
        </p:nvSpPr>
        <p:spPr>
          <a:xfrm>
            <a:off x="395962" y="486834"/>
            <a:ext cx="3653651" cy="774911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230F5BA-26CA-E258-B129-C694B83A7A77}"/>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30D35527-068A-C633-17C8-1909F0522F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8778D0F-B3D2-27EE-2A1D-D899E94EE432}"/>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3390597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8E95C8-828D-8353-8042-EC31E53233A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5DB94F-FC06-384A-DAD1-94A746C245C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E7A2563-5C4F-884D-13B7-B59834201B03}"/>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B1916E7E-AB88-9A10-4336-FE81EFFB06C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7296D82-5FF9-E375-BC80-6BA1E4FB3CB6}"/>
              </a:ext>
            </a:extLst>
          </p:cNvPr>
          <p:cNvSpPr>
            <a:spLocks noGrp="1"/>
          </p:cNvSpPr>
          <p:nvPr>
            <p:ph type="sldNum" sz="quarter" idx="12"/>
          </p:nvPr>
        </p:nvSpPr>
        <p:spPr/>
        <p:txBody>
          <a:bodyPr/>
          <a:lstStyle/>
          <a:p>
            <a:fld id="{74E597C5-741D-43F2-8E23-474C7F83EDBB}" type="slidenum">
              <a:rPr kumimoji="1" lang="ja-JP" altLang="en-US" smtClean="0"/>
              <a:t>‹#›</a:t>
            </a:fld>
            <a:endParaRPr kumimoji="1" lang="ja-JP" altLang="en-US"/>
          </a:p>
        </p:txBody>
      </p:sp>
    </p:spTree>
    <p:extLst>
      <p:ext uri="{BB962C8B-B14F-4D97-AF65-F5344CB8AC3E}">
        <p14:creationId xmlns:p14="http://schemas.microsoft.com/office/powerpoint/2010/main" val="3425860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862E19-6AAF-160B-2CB3-CC248575E69C}"/>
              </a:ext>
            </a:extLst>
          </p:cNvPr>
          <p:cNvSpPr>
            <a:spLocks noGrp="1"/>
          </p:cNvSpPr>
          <p:nvPr>
            <p:ph type="title"/>
          </p:nvPr>
        </p:nvSpPr>
        <p:spPr>
          <a:xfrm>
            <a:off x="392962" y="2279652"/>
            <a:ext cx="4967526" cy="3803649"/>
          </a:xfrm>
        </p:spPr>
        <p:txBody>
          <a:bodyPr anchor="b"/>
          <a:lstStyle>
            <a:lvl1pPr>
              <a:defRPr sz="2834"/>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590A055-2199-8901-61A2-94E503886AA7}"/>
              </a:ext>
            </a:extLst>
          </p:cNvPr>
          <p:cNvSpPr>
            <a:spLocks noGrp="1"/>
          </p:cNvSpPr>
          <p:nvPr>
            <p:ph type="body" idx="1"/>
          </p:nvPr>
        </p:nvSpPr>
        <p:spPr>
          <a:xfrm>
            <a:off x="392962" y="6119285"/>
            <a:ext cx="4967526" cy="2000249"/>
          </a:xfrm>
        </p:spPr>
        <p:txBody>
          <a:bodyPr/>
          <a:lstStyle>
            <a:lvl1pPr marL="0" indent="0">
              <a:buNone/>
              <a:defRPr sz="1134">
                <a:solidFill>
                  <a:schemeClr val="tx1">
                    <a:tint val="75000"/>
                  </a:schemeClr>
                </a:solidFill>
              </a:defRPr>
            </a:lvl1pPr>
            <a:lvl2pPr marL="215981" indent="0">
              <a:buNone/>
              <a:defRPr sz="945">
                <a:solidFill>
                  <a:schemeClr val="tx1">
                    <a:tint val="75000"/>
                  </a:schemeClr>
                </a:solidFill>
              </a:defRPr>
            </a:lvl2pPr>
            <a:lvl3pPr marL="431963" indent="0">
              <a:buNone/>
              <a:defRPr sz="850">
                <a:solidFill>
                  <a:schemeClr val="tx1">
                    <a:tint val="75000"/>
                  </a:schemeClr>
                </a:solidFill>
              </a:defRPr>
            </a:lvl3pPr>
            <a:lvl4pPr marL="647944" indent="0">
              <a:buNone/>
              <a:defRPr sz="756">
                <a:solidFill>
                  <a:schemeClr val="tx1">
                    <a:tint val="75000"/>
                  </a:schemeClr>
                </a:solidFill>
              </a:defRPr>
            </a:lvl4pPr>
            <a:lvl5pPr marL="863925" indent="0">
              <a:buNone/>
              <a:defRPr sz="756">
                <a:solidFill>
                  <a:schemeClr val="tx1">
                    <a:tint val="75000"/>
                  </a:schemeClr>
                </a:solidFill>
              </a:defRPr>
            </a:lvl5pPr>
            <a:lvl6pPr marL="1079906" indent="0">
              <a:buNone/>
              <a:defRPr sz="756">
                <a:solidFill>
                  <a:schemeClr val="tx1">
                    <a:tint val="75000"/>
                  </a:schemeClr>
                </a:solidFill>
              </a:defRPr>
            </a:lvl6pPr>
            <a:lvl7pPr marL="1295888" indent="0">
              <a:buNone/>
              <a:defRPr sz="756">
                <a:solidFill>
                  <a:schemeClr val="tx1">
                    <a:tint val="75000"/>
                  </a:schemeClr>
                </a:solidFill>
              </a:defRPr>
            </a:lvl7pPr>
            <a:lvl8pPr marL="1511869" indent="0">
              <a:buNone/>
              <a:defRPr sz="756">
                <a:solidFill>
                  <a:schemeClr val="tx1">
                    <a:tint val="75000"/>
                  </a:schemeClr>
                </a:solidFill>
              </a:defRPr>
            </a:lvl8pPr>
            <a:lvl9pPr marL="1727850" indent="0">
              <a:buNone/>
              <a:defRPr sz="756">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E888E02-FB66-7063-0A3A-1EE6D7EAF15D}"/>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766261D0-CFB6-0F8A-F433-2B362833F7B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6438D0D-ED64-B6B3-4373-7A45C02EDBA4}"/>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4230259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E45CE4-E294-FDF1-4686-87F5E890927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1764188-F7EF-6E2F-D644-447C0A921B8B}"/>
              </a:ext>
            </a:extLst>
          </p:cNvPr>
          <p:cNvSpPr>
            <a:spLocks noGrp="1"/>
          </p:cNvSpPr>
          <p:nvPr>
            <p:ph sz="half" idx="1"/>
          </p:nvPr>
        </p:nvSpPr>
        <p:spPr>
          <a:xfrm>
            <a:off x="395962" y="2434167"/>
            <a:ext cx="2447766" cy="580178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50ECF81-CF3A-ED68-54FB-5D2D4087EAA8}"/>
              </a:ext>
            </a:extLst>
          </p:cNvPr>
          <p:cNvSpPr>
            <a:spLocks noGrp="1"/>
          </p:cNvSpPr>
          <p:nvPr>
            <p:ph sz="half" idx="2"/>
          </p:nvPr>
        </p:nvSpPr>
        <p:spPr>
          <a:xfrm>
            <a:off x="2915722" y="2434167"/>
            <a:ext cx="2447766" cy="580178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926B6125-7767-2AE4-5FAD-AD596A157A61}"/>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6" name="フッター プレースホルダー 5">
            <a:extLst>
              <a:ext uri="{FF2B5EF4-FFF2-40B4-BE49-F238E27FC236}">
                <a16:creationId xmlns:a16="http://schemas.microsoft.com/office/drawing/2014/main" id="{4E9FCE41-5AEA-7856-71FF-0FACD7D634D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093A782-65EE-299E-07BF-837E39095EAB}"/>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3331527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453840-2698-608E-1955-745D643FD489}"/>
              </a:ext>
            </a:extLst>
          </p:cNvPr>
          <p:cNvSpPr>
            <a:spLocks noGrp="1"/>
          </p:cNvSpPr>
          <p:nvPr>
            <p:ph type="title"/>
          </p:nvPr>
        </p:nvSpPr>
        <p:spPr>
          <a:xfrm>
            <a:off x="396712" y="486834"/>
            <a:ext cx="4967526" cy="1767417"/>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47A6AEC-6877-BEF5-C297-1CFAD72CDD93}"/>
              </a:ext>
            </a:extLst>
          </p:cNvPr>
          <p:cNvSpPr>
            <a:spLocks noGrp="1"/>
          </p:cNvSpPr>
          <p:nvPr>
            <p:ph type="body" idx="1"/>
          </p:nvPr>
        </p:nvSpPr>
        <p:spPr>
          <a:xfrm>
            <a:off x="396713" y="2241551"/>
            <a:ext cx="2436517" cy="1098549"/>
          </a:xfrm>
        </p:spPr>
        <p:txBody>
          <a:bodyPr anchor="b"/>
          <a:lstStyle>
            <a:lvl1pPr marL="0" indent="0">
              <a:buNone/>
              <a:defRPr sz="1134" b="1"/>
            </a:lvl1pPr>
            <a:lvl2pPr marL="215981" indent="0">
              <a:buNone/>
              <a:defRPr sz="945" b="1"/>
            </a:lvl2pPr>
            <a:lvl3pPr marL="431963" indent="0">
              <a:buNone/>
              <a:defRPr sz="850" b="1"/>
            </a:lvl3pPr>
            <a:lvl4pPr marL="647944" indent="0">
              <a:buNone/>
              <a:defRPr sz="756" b="1"/>
            </a:lvl4pPr>
            <a:lvl5pPr marL="863925" indent="0">
              <a:buNone/>
              <a:defRPr sz="756" b="1"/>
            </a:lvl5pPr>
            <a:lvl6pPr marL="1079906" indent="0">
              <a:buNone/>
              <a:defRPr sz="756" b="1"/>
            </a:lvl6pPr>
            <a:lvl7pPr marL="1295888" indent="0">
              <a:buNone/>
              <a:defRPr sz="756" b="1"/>
            </a:lvl7pPr>
            <a:lvl8pPr marL="1511869" indent="0">
              <a:buNone/>
              <a:defRPr sz="756" b="1"/>
            </a:lvl8pPr>
            <a:lvl9pPr marL="1727850" indent="0">
              <a:buNone/>
              <a:defRPr sz="756"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0FA88A3-581C-10A1-8E0C-E9E9FC9671C1}"/>
              </a:ext>
            </a:extLst>
          </p:cNvPr>
          <p:cNvSpPr>
            <a:spLocks noGrp="1"/>
          </p:cNvSpPr>
          <p:nvPr>
            <p:ph sz="half" idx="2"/>
          </p:nvPr>
        </p:nvSpPr>
        <p:spPr>
          <a:xfrm>
            <a:off x="396713" y="3340100"/>
            <a:ext cx="2436517" cy="491278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5538E86-5B53-FA8C-04EE-BAA54CADF461}"/>
              </a:ext>
            </a:extLst>
          </p:cNvPr>
          <p:cNvSpPr>
            <a:spLocks noGrp="1"/>
          </p:cNvSpPr>
          <p:nvPr>
            <p:ph type="body" sz="quarter" idx="3"/>
          </p:nvPr>
        </p:nvSpPr>
        <p:spPr>
          <a:xfrm>
            <a:off x="2915722" y="2241551"/>
            <a:ext cx="2448516" cy="1098549"/>
          </a:xfrm>
        </p:spPr>
        <p:txBody>
          <a:bodyPr anchor="b"/>
          <a:lstStyle>
            <a:lvl1pPr marL="0" indent="0">
              <a:buNone/>
              <a:defRPr sz="1134" b="1"/>
            </a:lvl1pPr>
            <a:lvl2pPr marL="215981" indent="0">
              <a:buNone/>
              <a:defRPr sz="945" b="1"/>
            </a:lvl2pPr>
            <a:lvl3pPr marL="431963" indent="0">
              <a:buNone/>
              <a:defRPr sz="850" b="1"/>
            </a:lvl3pPr>
            <a:lvl4pPr marL="647944" indent="0">
              <a:buNone/>
              <a:defRPr sz="756" b="1"/>
            </a:lvl4pPr>
            <a:lvl5pPr marL="863925" indent="0">
              <a:buNone/>
              <a:defRPr sz="756" b="1"/>
            </a:lvl5pPr>
            <a:lvl6pPr marL="1079906" indent="0">
              <a:buNone/>
              <a:defRPr sz="756" b="1"/>
            </a:lvl6pPr>
            <a:lvl7pPr marL="1295888" indent="0">
              <a:buNone/>
              <a:defRPr sz="756" b="1"/>
            </a:lvl7pPr>
            <a:lvl8pPr marL="1511869" indent="0">
              <a:buNone/>
              <a:defRPr sz="756" b="1"/>
            </a:lvl8pPr>
            <a:lvl9pPr marL="1727850" indent="0">
              <a:buNone/>
              <a:defRPr sz="756"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44439CC-492E-0E19-3DD5-818F7BC4A48E}"/>
              </a:ext>
            </a:extLst>
          </p:cNvPr>
          <p:cNvSpPr>
            <a:spLocks noGrp="1"/>
          </p:cNvSpPr>
          <p:nvPr>
            <p:ph sz="quarter" idx="4"/>
          </p:nvPr>
        </p:nvSpPr>
        <p:spPr>
          <a:xfrm>
            <a:off x="2915722" y="3340100"/>
            <a:ext cx="2448516" cy="491278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6C3216-B559-3957-9444-07BDD63C270E}"/>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8" name="フッター プレースホルダー 7">
            <a:extLst>
              <a:ext uri="{FF2B5EF4-FFF2-40B4-BE49-F238E27FC236}">
                <a16:creationId xmlns:a16="http://schemas.microsoft.com/office/drawing/2014/main" id="{101A1011-CCD1-7CBD-7BA8-FE3862F1854C}"/>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9A7BE60-FFE9-2DF7-B6C8-E67FB028A6AC}"/>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120177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26AE06-03D5-B2C5-F49F-BFAEE46548C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1D479C7-DC3C-A325-6897-963AB094C5CE}"/>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4" name="フッター プレースホルダー 3">
            <a:extLst>
              <a:ext uri="{FF2B5EF4-FFF2-40B4-BE49-F238E27FC236}">
                <a16:creationId xmlns:a16="http://schemas.microsoft.com/office/drawing/2014/main" id="{6256270B-50A0-4E82-E5A8-7DFAFA0C26B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5D8BAFE-DBC9-AB62-FC6C-F013A2447D83}"/>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1850791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42EE84A-A893-F674-4F6A-C70FC6F01419}"/>
              </a:ext>
            </a:extLst>
          </p:cNvPr>
          <p:cNvSpPr>
            <a:spLocks noGrp="1"/>
          </p:cNvSpPr>
          <p:nvPr>
            <p:ph type="dt" sz="half" idx="10"/>
          </p:nvPr>
        </p:nvSpPr>
        <p:spPr/>
        <p:txBody>
          <a:bodyPr/>
          <a:lstStyle/>
          <a:p>
            <a:fld id="{9285EE26-D2D2-4AA2-9D81-E2DDD4816F39}" type="datetimeFigureOut">
              <a:rPr kumimoji="1" lang="ja-JP" altLang="en-US" smtClean="0"/>
              <a:t>2025/4/21</a:t>
            </a:fld>
            <a:endParaRPr kumimoji="1" lang="ja-JP" altLang="en-US"/>
          </a:p>
        </p:txBody>
      </p:sp>
      <p:sp>
        <p:nvSpPr>
          <p:cNvPr id="3" name="フッター プレースホルダー 2">
            <a:extLst>
              <a:ext uri="{FF2B5EF4-FFF2-40B4-BE49-F238E27FC236}">
                <a16:creationId xmlns:a16="http://schemas.microsoft.com/office/drawing/2014/main" id="{4B24DBFC-5048-634C-B9E7-EC216EB0E09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2EC0B5-2721-EE23-1FB1-811AD1880199}"/>
              </a:ext>
            </a:extLst>
          </p:cNvPr>
          <p:cNvSpPr>
            <a:spLocks noGrp="1"/>
          </p:cNvSpPr>
          <p:nvPr>
            <p:ph type="sldNum" sz="quarter" idx="12"/>
          </p:nvPr>
        </p:nvSpPr>
        <p:spPr/>
        <p:txBody>
          <a:bodyPr/>
          <a:lstStyle/>
          <a:p>
            <a:fld id="{74E597C5-741D-43F2-8E23-474C7F83EDBB}" type="slidenum">
              <a:rPr kumimoji="1" lang="ja-JP" altLang="en-US" smtClean="0"/>
              <a:t>‹#›</a:t>
            </a:fld>
            <a:endParaRPr kumimoji="1" lang="ja-JP" altLang="en-US"/>
          </a:p>
        </p:txBody>
      </p:sp>
    </p:spTree>
    <p:extLst>
      <p:ext uri="{BB962C8B-B14F-4D97-AF65-F5344CB8AC3E}">
        <p14:creationId xmlns:p14="http://schemas.microsoft.com/office/powerpoint/2010/main" val="1127711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4E7479-C8A9-4A56-EC6E-9EA15BEAE6A5}"/>
              </a:ext>
            </a:extLst>
          </p:cNvPr>
          <p:cNvSpPr>
            <a:spLocks noGrp="1"/>
          </p:cNvSpPr>
          <p:nvPr>
            <p:ph type="title"/>
          </p:nvPr>
        </p:nvSpPr>
        <p:spPr>
          <a:xfrm>
            <a:off x="396713" y="609600"/>
            <a:ext cx="1857572" cy="2133600"/>
          </a:xfrm>
        </p:spPr>
        <p:txBody>
          <a:bodyPr anchor="b"/>
          <a:lstStyle>
            <a:lvl1pPr>
              <a:defRPr sz="1512"/>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9E7BE6-D3AB-AFB3-4694-527AD01D199B}"/>
              </a:ext>
            </a:extLst>
          </p:cNvPr>
          <p:cNvSpPr>
            <a:spLocks noGrp="1"/>
          </p:cNvSpPr>
          <p:nvPr>
            <p:ph idx="1"/>
          </p:nvPr>
        </p:nvSpPr>
        <p:spPr>
          <a:xfrm>
            <a:off x="2448516" y="1316567"/>
            <a:ext cx="2915722" cy="6498167"/>
          </a:xfrm>
        </p:spPr>
        <p:txBody>
          <a:bodyPr/>
          <a:lstStyle>
            <a:lvl1pPr>
              <a:defRPr sz="1512"/>
            </a:lvl1pPr>
            <a:lvl2pPr>
              <a:defRPr sz="1323"/>
            </a:lvl2pPr>
            <a:lvl3pPr>
              <a:defRPr sz="1134"/>
            </a:lvl3pPr>
            <a:lvl4pPr>
              <a:defRPr sz="945"/>
            </a:lvl4pPr>
            <a:lvl5pPr>
              <a:defRPr sz="945"/>
            </a:lvl5pPr>
            <a:lvl6pPr>
              <a:defRPr sz="945"/>
            </a:lvl6pPr>
            <a:lvl7pPr>
              <a:defRPr sz="945"/>
            </a:lvl7pPr>
            <a:lvl8pPr>
              <a:defRPr sz="945"/>
            </a:lvl8pPr>
            <a:lvl9pPr>
              <a:defRPr sz="94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4279D72-8B4D-3ED6-C6A4-76369E535999}"/>
              </a:ext>
            </a:extLst>
          </p:cNvPr>
          <p:cNvSpPr>
            <a:spLocks noGrp="1"/>
          </p:cNvSpPr>
          <p:nvPr>
            <p:ph type="body" sz="half" idx="2"/>
          </p:nvPr>
        </p:nvSpPr>
        <p:spPr>
          <a:xfrm>
            <a:off x="396713" y="2743200"/>
            <a:ext cx="1857572" cy="5082117"/>
          </a:xfrm>
        </p:spPr>
        <p:txBody>
          <a:bodyPr/>
          <a:lstStyle>
            <a:lvl1pPr marL="0" indent="0">
              <a:buNone/>
              <a:defRPr sz="756"/>
            </a:lvl1pPr>
            <a:lvl2pPr marL="215981" indent="0">
              <a:buNone/>
              <a:defRPr sz="661"/>
            </a:lvl2pPr>
            <a:lvl3pPr marL="431963" indent="0">
              <a:buNone/>
              <a:defRPr sz="567"/>
            </a:lvl3pPr>
            <a:lvl4pPr marL="647944" indent="0">
              <a:buNone/>
              <a:defRPr sz="472"/>
            </a:lvl4pPr>
            <a:lvl5pPr marL="863925" indent="0">
              <a:buNone/>
              <a:defRPr sz="472"/>
            </a:lvl5pPr>
            <a:lvl6pPr marL="1079906" indent="0">
              <a:buNone/>
              <a:defRPr sz="472"/>
            </a:lvl6pPr>
            <a:lvl7pPr marL="1295888" indent="0">
              <a:buNone/>
              <a:defRPr sz="472"/>
            </a:lvl7pPr>
            <a:lvl8pPr marL="1511869" indent="0">
              <a:buNone/>
              <a:defRPr sz="472"/>
            </a:lvl8pPr>
            <a:lvl9pPr marL="1727850" indent="0">
              <a:buNone/>
              <a:defRPr sz="472"/>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43B5124-F89A-339A-8165-066B915E1B36}"/>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6" name="フッター プレースホルダー 5">
            <a:extLst>
              <a:ext uri="{FF2B5EF4-FFF2-40B4-BE49-F238E27FC236}">
                <a16:creationId xmlns:a16="http://schemas.microsoft.com/office/drawing/2014/main" id="{30C1C8DC-154F-31C1-61DB-6F4BB54B266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2883BF-FE9F-3FE0-6CEE-CD0000E85377}"/>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256875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2B8376-1E53-2F10-A405-1FB275120C7B}"/>
              </a:ext>
            </a:extLst>
          </p:cNvPr>
          <p:cNvSpPr>
            <a:spLocks noGrp="1"/>
          </p:cNvSpPr>
          <p:nvPr>
            <p:ph type="title"/>
          </p:nvPr>
        </p:nvSpPr>
        <p:spPr>
          <a:xfrm>
            <a:off x="396713" y="609600"/>
            <a:ext cx="1857572" cy="2133600"/>
          </a:xfrm>
        </p:spPr>
        <p:txBody>
          <a:bodyPr anchor="b"/>
          <a:lstStyle>
            <a:lvl1pPr>
              <a:defRPr sz="1512"/>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3724BB5-8327-E9BD-11B1-22A7CAE94E09}"/>
              </a:ext>
            </a:extLst>
          </p:cNvPr>
          <p:cNvSpPr>
            <a:spLocks noGrp="1"/>
          </p:cNvSpPr>
          <p:nvPr>
            <p:ph type="pic" idx="1"/>
          </p:nvPr>
        </p:nvSpPr>
        <p:spPr>
          <a:xfrm>
            <a:off x="2448516" y="1316567"/>
            <a:ext cx="2915722" cy="6498167"/>
          </a:xfrm>
        </p:spPr>
        <p:txBody>
          <a:bodyPr/>
          <a:lstStyle>
            <a:lvl1pPr marL="0" indent="0">
              <a:buNone/>
              <a:defRPr sz="1512"/>
            </a:lvl1pPr>
            <a:lvl2pPr marL="215981" indent="0">
              <a:buNone/>
              <a:defRPr sz="1323"/>
            </a:lvl2pPr>
            <a:lvl3pPr marL="431963" indent="0">
              <a:buNone/>
              <a:defRPr sz="1134"/>
            </a:lvl3pPr>
            <a:lvl4pPr marL="647944" indent="0">
              <a:buNone/>
              <a:defRPr sz="945"/>
            </a:lvl4pPr>
            <a:lvl5pPr marL="863925" indent="0">
              <a:buNone/>
              <a:defRPr sz="945"/>
            </a:lvl5pPr>
            <a:lvl6pPr marL="1079906" indent="0">
              <a:buNone/>
              <a:defRPr sz="945"/>
            </a:lvl6pPr>
            <a:lvl7pPr marL="1295888" indent="0">
              <a:buNone/>
              <a:defRPr sz="945"/>
            </a:lvl7pPr>
            <a:lvl8pPr marL="1511869" indent="0">
              <a:buNone/>
              <a:defRPr sz="945"/>
            </a:lvl8pPr>
            <a:lvl9pPr marL="1727850" indent="0">
              <a:buNone/>
              <a:defRPr sz="945"/>
            </a:lvl9pPr>
          </a:lstStyle>
          <a:p>
            <a:endParaRPr kumimoji="1" lang="ja-JP" altLang="en-US"/>
          </a:p>
        </p:txBody>
      </p:sp>
      <p:sp>
        <p:nvSpPr>
          <p:cNvPr id="4" name="テキスト プレースホルダー 3">
            <a:extLst>
              <a:ext uri="{FF2B5EF4-FFF2-40B4-BE49-F238E27FC236}">
                <a16:creationId xmlns:a16="http://schemas.microsoft.com/office/drawing/2014/main" id="{99280EBC-B284-2327-8320-061AA03FBF23}"/>
              </a:ext>
            </a:extLst>
          </p:cNvPr>
          <p:cNvSpPr>
            <a:spLocks noGrp="1"/>
          </p:cNvSpPr>
          <p:nvPr>
            <p:ph type="body" sz="half" idx="2"/>
          </p:nvPr>
        </p:nvSpPr>
        <p:spPr>
          <a:xfrm>
            <a:off x="396713" y="2743200"/>
            <a:ext cx="1857572" cy="5082117"/>
          </a:xfrm>
        </p:spPr>
        <p:txBody>
          <a:bodyPr/>
          <a:lstStyle>
            <a:lvl1pPr marL="0" indent="0">
              <a:buNone/>
              <a:defRPr sz="756"/>
            </a:lvl1pPr>
            <a:lvl2pPr marL="215981" indent="0">
              <a:buNone/>
              <a:defRPr sz="661"/>
            </a:lvl2pPr>
            <a:lvl3pPr marL="431963" indent="0">
              <a:buNone/>
              <a:defRPr sz="567"/>
            </a:lvl3pPr>
            <a:lvl4pPr marL="647944" indent="0">
              <a:buNone/>
              <a:defRPr sz="472"/>
            </a:lvl4pPr>
            <a:lvl5pPr marL="863925" indent="0">
              <a:buNone/>
              <a:defRPr sz="472"/>
            </a:lvl5pPr>
            <a:lvl6pPr marL="1079906" indent="0">
              <a:buNone/>
              <a:defRPr sz="472"/>
            </a:lvl6pPr>
            <a:lvl7pPr marL="1295888" indent="0">
              <a:buNone/>
              <a:defRPr sz="472"/>
            </a:lvl7pPr>
            <a:lvl8pPr marL="1511869" indent="0">
              <a:buNone/>
              <a:defRPr sz="472"/>
            </a:lvl8pPr>
            <a:lvl9pPr marL="1727850" indent="0">
              <a:buNone/>
              <a:defRPr sz="472"/>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59DECEB-11C1-7D11-4376-8258390DB8E7}"/>
              </a:ext>
            </a:extLst>
          </p:cNvPr>
          <p:cNvSpPr>
            <a:spLocks noGrp="1"/>
          </p:cNvSpPr>
          <p:nvPr>
            <p:ph type="dt" sz="half" idx="10"/>
          </p:nvPr>
        </p:nvSpPr>
        <p:spPr/>
        <p:txBody>
          <a:bodyPr/>
          <a:lstStyle/>
          <a:p>
            <a:fld id="{8EFA6549-DEB4-4360-AF89-06D54625962C}" type="datetimeFigureOut">
              <a:rPr kumimoji="1" lang="ja-JP" altLang="en-US" smtClean="0"/>
              <a:t>2025/4/21</a:t>
            </a:fld>
            <a:endParaRPr kumimoji="1" lang="ja-JP" altLang="en-US"/>
          </a:p>
        </p:txBody>
      </p:sp>
      <p:sp>
        <p:nvSpPr>
          <p:cNvPr id="6" name="フッター プレースホルダー 5">
            <a:extLst>
              <a:ext uri="{FF2B5EF4-FFF2-40B4-BE49-F238E27FC236}">
                <a16:creationId xmlns:a16="http://schemas.microsoft.com/office/drawing/2014/main" id="{5B6FC268-F19F-0ECE-D08A-152A89DB287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5ADBB0C-9D7F-E474-4C17-2E79153F3B61}"/>
              </a:ext>
            </a:extLst>
          </p:cNvPr>
          <p:cNvSpPr>
            <a:spLocks noGrp="1"/>
          </p:cNvSpPr>
          <p:nvPr>
            <p:ph type="sldNum" sz="quarter" idx="12"/>
          </p:nvPr>
        </p:nvSpPr>
        <p:spPr/>
        <p:txBody>
          <a:bodyPr/>
          <a:lstStyle/>
          <a:p>
            <a:fld id="{9FE6810E-80C0-462C-BA90-3C99188B9F3E}" type="slidenum">
              <a:rPr kumimoji="1" lang="ja-JP" altLang="en-US" smtClean="0"/>
              <a:t>‹#›</a:t>
            </a:fld>
            <a:endParaRPr kumimoji="1" lang="ja-JP" altLang="en-US"/>
          </a:p>
        </p:txBody>
      </p:sp>
    </p:spTree>
    <p:extLst>
      <p:ext uri="{BB962C8B-B14F-4D97-AF65-F5344CB8AC3E}">
        <p14:creationId xmlns:p14="http://schemas.microsoft.com/office/powerpoint/2010/main" val="1317341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C57458F-3B51-D298-86BB-B9FA5039EDA8}"/>
              </a:ext>
            </a:extLst>
          </p:cNvPr>
          <p:cNvSpPr>
            <a:spLocks noGrp="1"/>
          </p:cNvSpPr>
          <p:nvPr>
            <p:ph type="title"/>
          </p:nvPr>
        </p:nvSpPr>
        <p:spPr>
          <a:xfrm>
            <a:off x="395962" y="486834"/>
            <a:ext cx="4967526" cy="1767417"/>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E6D3F6-47BA-A9F7-EA2A-75094AA4FE14}"/>
              </a:ext>
            </a:extLst>
          </p:cNvPr>
          <p:cNvSpPr>
            <a:spLocks noGrp="1"/>
          </p:cNvSpPr>
          <p:nvPr>
            <p:ph type="body" idx="1"/>
          </p:nvPr>
        </p:nvSpPr>
        <p:spPr>
          <a:xfrm>
            <a:off x="395962" y="2434167"/>
            <a:ext cx="4967526" cy="580178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02EDEA5-5928-A63B-E154-940EBDDBC1F0}"/>
              </a:ext>
            </a:extLst>
          </p:cNvPr>
          <p:cNvSpPr>
            <a:spLocks noGrp="1"/>
          </p:cNvSpPr>
          <p:nvPr>
            <p:ph type="dt" sz="half" idx="2"/>
          </p:nvPr>
        </p:nvSpPr>
        <p:spPr>
          <a:xfrm>
            <a:off x="395962" y="8475134"/>
            <a:ext cx="1295876" cy="486833"/>
          </a:xfrm>
          <a:prstGeom prst="rect">
            <a:avLst/>
          </a:prstGeom>
        </p:spPr>
        <p:txBody>
          <a:bodyPr vert="horz" lIns="91440" tIns="45720" rIns="91440" bIns="45720" rtlCol="0" anchor="ctr"/>
          <a:lstStyle>
            <a:lvl1pPr algn="l">
              <a:defRPr sz="567">
                <a:solidFill>
                  <a:schemeClr val="tx1">
                    <a:tint val="75000"/>
                  </a:schemeClr>
                </a:solidFill>
              </a:defRPr>
            </a:lvl1pPr>
          </a:lstStyle>
          <a:p>
            <a:fld id="{9285EE26-D2D2-4AA2-9D81-E2DDD4816F39}" type="datetimeFigureOut">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EEE005F5-DAB3-676C-93DD-226EAD9D77F2}"/>
              </a:ext>
            </a:extLst>
          </p:cNvPr>
          <p:cNvSpPr>
            <a:spLocks noGrp="1"/>
          </p:cNvSpPr>
          <p:nvPr>
            <p:ph type="ftr" sz="quarter" idx="3"/>
          </p:nvPr>
        </p:nvSpPr>
        <p:spPr>
          <a:xfrm>
            <a:off x="1907818" y="8475134"/>
            <a:ext cx="1943814" cy="486833"/>
          </a:xfrm>
          <a:prstGeom prst="rect">
            <a:avLst/>
          </a:prstGeom>
        </p:spPr>
        <p:txBody>
          <a:bodyPr vert="horz" lIns="91440" tIns="45720" rIns="91440" bIns="45720" rtlCol="0" anchor="ctr"/>
          <a:lstStyle>
            <a:lvl1pPr algn="ctr">
              <a:defRPr sz="567">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C14A28B-FE2A-94F4-6AE4-27C0762556F2}"/>
              </a:ext>
            </a:extLst>
          </p:cNvPr>
          <p:cNvSpPr>
            <a:spLocks noGrp="1"/>
          </p:cNvSpPr>
          <p:nvPr>
            <p:ph type="sldNum" sz="quarter" idx="4"/>
          </p:nvPr>
        </p:nvSpPr>
        <p:spPr>
          <a:xfrm>
            <a:off x="4067612" y="8475134"/>
            <a:ext cx="1295876" cy="486833"/>
          </a:xfrm>
          <a:prstGeom prst="rect">
            <a:avLst/>
          </a:prstGeom>
        </p:spPr>
        <p:txBody>
          <a:bodyPr vert="horz" lIns="91440" tIns="45720" rIns="91440" bIns="45720" rtlCol="0" anchor="ctr"/>
          <a:lstStyle>
            <a:lvl1pPr algn="r">
              <a:defRPr sz="567">
                <a:solidFill>
                  <a:schemeClr val="tx1">
                    <a:tint val="75000"/>
                  </a:schemeClr>
                </a:solidFill>
              </a:defRPr>
            </a:lvl1pPr>
          </a:lstStyle>
          <a:p>
            <a:fld id="{74E597C5-741D-43F2-8E23-474C7F83EDBB}" type="slidenum">
              <a:rPr kumimoji="1" lang="ja-JP" altLang="en-US" smtClean="0"/>
              <a:t>‹#›</a:t>
            </a:fld>
            <a:endParaRPr kumimoji="1" lang="ja-JP" altLang="en-US"/>
          </a:p>
        </p:txBody>
      </p:sp>
    </p:spTree>
    <p:extLst>
      <p:ext uri="{BB962C8B-B14F-4D97-AF65-F5344CB8AC3E}">
        <p14:creationId xmlns:p14="http://schemas.microsoft.com/office/powerpoint/2010/main" val="2511982104"/>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431963" rtl="0" eaLnBrk="1" latinLnBrk="0" hangingPunct="1">
        <a:lnSpc>
          <a:spcPct val="90000"/>
        </a:lnSpc>
        <a:spcBef>
          <a:spcPct val="0"/>
        </a:spcBef>
        <a:buNone/>
        <a:defRPr kumimoji="1" sz="2079" kern="1200">
          <a:solidFill>
            <a:schemeClr val="tx1"/>
          </a:solidFill>
          <a:latin typeface="+mj-lt"/>
          <a:ea typeface="+mj-ea"/>
          <a:cs typeface="+mj-cs"/>
        </a:defRPr>
      </a:lvl1pPr>
    </p:titleStyle>
    <p:bodyStyle>
      <a:lvl1pPr marL="107991" indent="-107991" algn="l" defTabSz="431963" rtl="0" eaLnBrk="1" latinLnBrk="0" hangingPunct="1">
        <a:lnSpc>
          <a:spcPct val="90000"/>
        </a:lnSpc>
        <a:spcBef>
          <a:spcPts val="472"/>
        </a:spcBef>
        <a:buFont typeface="Arial" panose="020B0604020202020204" pitchFamily="34" charset="0"/>
        <a:buChar char="•"/>
        <a:defRPr kumimoji="1" sz="1323" kern="1200">
          <a:solidFill>
            <a:schemeClr val="tx1"/>
          </a:solidFill>
          <a:latin typeface="+mn-lt"/>
          <a:ea typeface="+mn-ea"/>
          <a:cs typeface="+mn-cs"/>
        </a:defRPr>
      </a:lvl1pPr>
      <a:lvl2pPr marL="323972" indent="-107991" algn="l" defTabSz="431963" rtl="0" eaLnBrk="1" latinLnBrk="0" hangingPunct="1">
        <a:lnSpc>
          <a:spcPct val="90000"/>
        </a:lnSpc>
        <a:spcBef>
          <a:spcPts val="236"/>
        </a:spcBef>
        <a:buFont typeface="Arial" panose="020B0604020202020204" pitchFamily="34" charset="0"/>
        <a:buChar char="•"/>
        <a:defRPr kumimoji="1" sz="1134" kern="1200">
          <a:solidFill>
            <a:schemeClr val="tx1"/>
          </a:solidFill>
          <a:latin typeface="+mn-lt"/>
          <a:ea typeface="+mn-ea"/>
          <a:cs typeface="+mn-cs"/>
        </a:defRPr>
      </a:lvl2pPr>
      <a:lvl3pPr marL="539953" indent="-107991" algn="l" defTabSz="431963" rtl="0" eaLnBrk="1" latinLnBrk="0" hangingPunct="1">
        <a:lnSpc>
          <a:spcPct val="90000"/>
        </a:lnSpc>
        <a:spcBef>
          <a:spcPts val="236"/>
        </a:spcBef>
        <a:buFont typeface="Arial" panose="020B0604020202020204" pitchFamily="34" charset="0"/>
        <a:buChar char="•"/>
        <a:defRPr kumimoji="1" sz="945" kern="1200">
          <a:solidFill>
            <a:schemeClr val="tx1"/>
          </a:solidFill>
          <a:latin typeface="+mn-lt"/>
          <a:ea typeface="+mn-ea"/>
          <a:cs typeface="+mn-cs"/>
        </a:defRPr>
      </a:lvl3pPr>
      <a:lvl4pPr marL="755934" indent="-107991" algn="l" defTabSz="431963" rtl="0" eaLnBrk="1" latinLnBrk="0" hangingPunct="1">
        <a:lnSpc>
          <a:spcPct val="90000"/>
        </a:lnSpc>
        <a:spcBef>
          <a:spcPts val="236"/>
        </a:spcBef>
        <a:buFont typeface="Arial" panose="020B0604020202020204" pitchFamily="34" charset="0"/>
        <a:buChar char="•"/>
        <a:defRPr kumimoji="1" sz="850" kern="1200">
          <a:solidFill>
            <a:schemeClr val="tx1"/>
          </a:solidFill>
          <a:latin typeface="+mn-lt"/>
          <a:ea typeface="+mn-ea"/>
          <a:cs typeface="+mn-cs"/>
        </a:defRPr>
      </a:lvl4pPr>
      <a:lvl5pPr marL="971916" indent="-107991" algn="l" defTabSz="431963" rtl="0" eaLnBrk="1" latinLnBrk="0" hangingPunct="1">
        <a:lnSpc>
          <a:spcPct val="90000"/>
        </a:lnSpc>
        <a:spcBef>
          <a:spcPts val="236"/>
        </a:spcBef>
        <a:buFont typeface="Arial" panose="020B0604020202020204" pitchFamily="34" charset="0"/>
        <a:buChar char="•"/>
        <a:defRPr kumimoji="1" sz="850" kern="1200">
          <a:solidFill>
            <a:schemeClr val="tx1"/>
          </a:solidFill>
          <a:latin typeface="+mn-lt"/>
          <a:ea typeface="+mn-ea"/>
          <a:cs typeface="+mn-cs"/>
        </a:defRPr>
      </a:lvl5pPr>
      <a:lvl6pPr marL="1187897" indent="-107991" algn="l" defTabSz="431963" rtl="0" eaLnBrk="1" latinLnBrk="0" hangingPunct="1">
        <a:lnSpc>
          <a:spcPct val="90000"/>
        </a:lnSpc>
        <a:spcBef>
          <a:spcPts val="236"/>
        </a:spcBef>
        <a:buFont typeface="Arial" panose="020B0604020202020204" pitchFamily="34" charset="0"/>
        <a:buChar char="•"/>
        <a:defRPr kumimoji="1" sz="850" kern="1200">
          <a:solidFill>
            <a:schemeClr val="tx1"/>
          </a:solidFill>
          <a:latin typeface="+mn-lt"/>
          <a:ea typeface="+mn-ea"/>
          <a:cs typeface="+mn-cs"/>
        </a:defRPr>
      </a:lvl6pPr>
      <a:lvl7pPr marL="1403878" indent="-107991" algn="l" defTabSz="431963" rtl="0" eaLnBrk="1" latinLnBrk="0" hangingPunct="1">
        <a:lnSpc>
          <a:spcPct val="90000"/>
        </a:lnSpc>
        <a:spcBef>
          <a:spcPts val="236"/>
        </a:spcBef>
        <a:buFont typeface="Arial" panose="020B0604020202020204" pitchFamily="34" charset="0"/>
        <a:buChar char="•"/>
        <a:defRPr kumimoji="1" sz="850" kern="1200">
          <a:solidFill>
            <a:schemeClr val="tx1"/>
          </a:solidFill>
          <a:latin typeface="+mn-lt"/>
          <a:ea typeface="+mn-ea"/>
          <a:cs typeface="+mn-cs"/>
        </a:defRPr>
      </a:lvl7pPr>
      <a:lvl8pPr marL="1619860" indent="-107991" algn="l" defTabSz="431963" rtl="0" eaLnBrk="1" latinLnBrk="0" hangingPunct="1">
        <a:lnSpc>
          <a:spcPct val="90000"/>
        </a:lnSpc>
        <a:spcBef>
          <a:spcPts val="236"/>
        </a:spcBef>
        <a:buFont typeface="Arial" panose="020B0604020202020204" pitchFamily="34" charset="0"/>
        <a:buChar char="•"/>
        <a:defRPr kumimoji="1" sz="850" kern="1200">
          <a:solidFill>
            <a:schemeClr val="tx1"/>
          </a:solidFill>
          <a:latin typeface="+mn-lt"/>
          <a:ea typeface="+mn-ea"/>
          <a:cs typeface="+mn-cs"/>
        </a:defRPr>
      </a:lvl8pPr>
      <a:lvl9pPr marL="1835841" indent="-107991" algn="l" defTabSz="431963" rtl="0" eaLnBrk="1" latinLnBrk="0" hangingPunct="1">
        <a:lnSpc>
          <a:spcPct val="90000"/>
        </a:lnSpc>
        <a:spcBef>
          <a:spcPts val="236"/>
        </a:spcBef>
        <a:buFont typeface="Arial" panose="020B0604020202020204" pitchFamily="34" charset="0"/>
        <a:buChar char="•"/>
        <a:defRPr kumimoji="1" sz="850" kern="1200">
          <a:solidFill>
            <a:schemeClr val="tx1"/>
          </a:solidFill>
          <a:latin typeface="+mn-lt"/>
          <a:ea typeface="+mn-ea"/>
          <a:cs typeface="+mn-cs"/>
        </a:defRPr>
      </a:lvl9pPr>
    </p:bodyStyle>
    <p:otherStyle>
      <a:defPPr>
        <a:defRPr lang="ja-JP"/>
      </a:defPPr>
      <a:lvl1pPr marL="0" algn="l" defTabSz="431963" rtl="0" eaLnBrk="1" latinLnBrk="0" hangingPunct="1">
        <a:defRPr kumimoji="1" sz="850" kern="1200">
          <a:solidFill>
            <a:schemeClr val="tx1"/>
          </a:solidFill>
          <a:latin typeface="+mn-lt"/>
          <a:ea typeface="+mn-ea"/>
          <a:cs typeface="+mn-cs"/>
        </a:defRPr>
      </a:lvl1pPr>
      <a:lvl2pPr marL="215981" algn="l" defTabSz="431963" rtl="0" eaLnBrk="1" latinLnBrk="0" hangingPunct="1">
        <a:defRPr kumimoji="1" sz="850" kern="1200">
          <a:solidFill>
            <a:schemeClr val="tx1"/>
          </a:solidFill>
          <a:latin typeface="+mn-lt"/>
          <a:ea typeface="+mn-ea"/>
          <a:cs typeface="+mn-cs"/>
        </a:defRPr>
      </a:lvl2pPr>
      <a:lvl3pPr marL="431963" algn="l" defTabSz="431963" rtl="0" eaLnBrk="1" latinLnBrk="0" hangingPunct="1">
        <a:defRPr kumimoji="1" sz="850" kern="1200">
          <a:solidFill>
            <a:schemeClr val="tx1"/>
          </a:solidFill>
          <a:latin typeface="+mn-lt"/>
          <a:ea typeface="+mn-ea"/>
          <a:cs typeface="+mn-cs"/>
        </a:defRPr>
      </a:lvl3pPr>
      <a:lvl4pPr marL="647944" algn="l" defTabSz="431963" rtl="0" eaLnBrk="1" latinLnBrk="0" hangingPunct="1">
        <a:defRPr kumimoji="1" sz="850" kern="1200">
          <a:solidFill>
            <a:schemeClr val="tx1"/>
          </a:solidFill>
          <a:latin typeface="+mn-lt"/>
          <a:ea typeface="+mn-ea"/>
          <a:cs typeface="+mn-cs"/>
        </a:defRPr>
      </a:lvl4pPr>
      <a:lvl5pPr marL="863925" algn="l" defTabSz="431963" rtl="0" eaLnBrk="1" latinLnBrk="0" hangingPunct="1">
        <a:defRPr kumimoji="1" sz="850" kern="1200">
          <a:solidFill>
            <a:schemeClr val="tx1"/>
          </a:solidFill>
          <a:latin typeface="+mn-lt"/>
          <a:ea typeface="+mn-ea"/>
          <a:cs typeface="+mn-cs"/>
        </a:defRPr>
      </a:lvl5pPr>
      <a:lvl6pPr marL="1079906" algn="l" defTabSz="431963" rtl="0" eaLnBrk="1" latinLnBrk="0" hangingPunct="1">
        <a:defRPr kumimoji="1" sz="850" kern="1200">
          <a:solidFill>
            <a:schemeClr val="tx1"/>
          </a:solidFill>
          <a:latin typeface="+mn-lt"/>
          <a:ea typeface="+mn-ea"/>
          <a:cs typeface="+mn-cs"/>
        </a:defRPr>
      </a:lvl6pPr>
      <a:lvl7pPr marL="1295888" algn="l" defTabSz="431963" rtl="0" eaLnBrk="1" latinLnBrk="0" hangingPunct="1">
        <a:defRPr kumimoji="1" sz="850" kern="1200">
          <a:solidFill>
            <a:schemeClr val="tx1"/>
          </a:solidFill>
          <a:latin typeface="+mn-lt"/>
          <a:ea typeface="+mn-ea"/>
          <a:cs typeface="+mn-cs"/>
        </a:defRPr>
      </a:lvl7pPr>
      <a:lvl8pPr marL="1511869" algn="l" defTabSz="431963" rtl="0" eaLnBrk="1" latinLnBrk="0" hangingPunct="1">
        <a:defRPr kumimoji="1" sz="850" kern="1200">
          <a:solidFill>
            <a:schemeClr val="tx1"/>
          </a:solidFill>
          <a:latin typeface="+mn-lt"/>
          <a:ea typeface="+mn-ea"/>
          <a:cs typeface="+mn-cs"/>
        </a:defRPr>
      </a:lvl8pPr>
      <a:lvl9pPr marL="1727850" algn="l" defTabSz="431963" rtl="0" eaLnBrk="1" latinLnBrk="0" hangingPunct="1">
        <a:defRPr kumimoji="1" sz="8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BEC3913-90A9-AB39-5ADF-E42FEC2CB234}"/>
              </a:ext>
            </a:extLst>
          </p:cNvPr>
          <p:cNvSpPr txBox="1"/>
          <p:nvPr/>
        </p:nvSpPr>
        <p:spPr>
          <a:xfrm>
            <a:off x="3883689" y="1246803"/>
            <a:ext cx="1037656" cy="4011113"/>
          </a:xfrm>
          <a:prstGeom prst="rect">
            <a:avLst/>
          </a:prstGeom>
          <a:no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543" b="1" i="0" u="none" strike="noStrike" kern="1200" cap="none" spc="0" normalizeH="0" baseline="0" noProof="0" dirty="0">
                <a:ln>
                  <a:noFill/>
                </a:ln>
                <a:solidFill>
                  <a:prstClr val="black"/>
                </a:solidFill>
                <a:effectLst/>
                <a:uLnTx/>
                <a:uFillTx/>
                <a:latin typeface="HGS行書体" panose="03000600000000000000" pitchFamily="66" charset="-128"/>
                <a:ea typeface="HGS行書体" panose="03000600000000000000" pitchFamily="66" charset="-128"/>
                <a:cs typeface="+mn-cs"/>
              </a:rPr>
              <a:t>あああああ</a:t>
            </a:r>
          </a:p>
        </p:txBody>
      </p:sp>
      <p:sp>
        <p:nvSpPr>
          <p:cNvPr id="3" name="テキスト ボックス 2">
            <a:extLst>
              <a:ext uri="{FF2B5EF4-FFF2-40B4-BE49-F238E27FC236}">
                <a16:creationId xmlns:a16="http://schemas.microsoft.com/office/drawing/2014/main" id="{A02CEDB2-380A-B723-E4F6-27E320C5CDDD}"/>
              </a:ext>
            </a:extLst>
          </p:cNvPr>
          <p:cNvSpPr txBox="1"/>
          <p:nvPr/>
        </p:nvSpPr>
        <p:spPr>
          <a:xfrm>
            <a:off x="2381386" y="2245854"/>
            <a:ext cx="1037656" cy="5442587"/>
          </a:xfrm>
          <a:prstGeom prst="rect">
            <a:avLst/>
          </a:prstGeom>
          <a:no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543" b="1" i="0" u="none" strike="noStrike" kern="1200" cap="none" spc="0" normalizeH="0" baseline="0" noProof="0" dirty="0">
                <a:ln>
                  <a:noFill/>
                </a:ln>
                <a:solidFill>
                  <a:prstClr val="black"/>
                </a:solidFill>
                <a:effectLst/>
                <a:uLnTx/>
                <a:uFillTx/>
                <a:latin typeface="HGS行書体" panose="03000600000000000000" pitchFamily="66" charset="-128"/>
                <a:ea typeface="HGS行書体" panose="03000600000000000000" pitchFamily="66" charset="-128"/>
                <a:cs typeface="+mn-cs"/>
              </a:rPr>
              <a:t>いいいいいいい</a:t>
            </a:r>
          </a:p>
        </p:txBody>
      </p:sp>
      <p:sp>
        <p:nvSpPr>
          <p:cNvPr id="4" name="テキスト ボックス 3">
            <a:extLst>
              <a:ext uri="{FF2B5EF4-FFF2-40B4-BE49-F238E27FC236}">
                <a16:creationId xmlns:a16="http://schemas.microsoft.com/office/drawing/2014/main" id="{4F8CED5F-262F-678D-9CC9-C6F891118107}"/>
              </a:ext>
            </a:extLst>
          </p:cNvPr>
          <p:cNvSpPr txBox="1"/>
          <p:nvPr/>
        </p:nvSpPr>
        <p:spPr>
          <a:xfrm>
            <a:off x="879082" y="3364194"/>
            <a:ext cx="1037656" cy="3936556"/>
          </a:xfrm>
          <a:prstGeom prst="rect">
            <a:avLst/>
          </a:prstGeom>
          <a:noFill/>
        </p:spPr>
        <p:txBody>
          <a:bodyPr vert="eaVert"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543" b="1" i="0" u="none" strike="noStrike" kern="1200" cap="none" spc="0" normalizeH="0" baseline="0" noProof="0" dirty="0">
                <a:ln>
                  <a:noFill/>
                </a:ln>
                <a:solidFill>
                  <a:prstClr val="black"/>
                </a:solidFill>
                <a:effectLst/>
                <a:uLnTx/>
                <a:uFillTx/>
                <a:latin typeface="HGS行書体" panose="03000600000000000000" pitchFamily="66" charset="-128"/>
                <a:ea typeface="HGS行書体" panose="03000600000000000000" pitchFamily="66" charset="-128"/>
                <a:cs typeface="+mn-cs"/>
              </a:rPr>
              <a:t>ううううう</a:t>
            </a:r>
          </a:p>
        </p:txBody>
      </p:sp>
      <p:sp>
        <p:nvSpPr>
          <p:cNvPr id="7" name="テキスト ボックス 6">
            <a:extLst>
              <a:ext uri="{FF2B5EF4-FFF2-40B4-BE49-F238E27FC236}">
                <a16:creationId xmlns:a16="http://schemas.microsoft.com/office/drawing/2014/main" id="{CA320DFF-6A41-E6AA-E3D1-A8DEC5894120}"/>
              </a:ext>
            </a:extLst>
          </p:cNvPr>
          <p:cNvSpPr txBox="1"/>
          <p:nvPr/>
        </p:nvSpPr>
        <p:spPr>
          <a:xfrm>
            <a:off x="0" y="8128337"/>
            <a:ext cx="1084521" cy="1015663"/>
          </a:xfrm>
          <a:prstGeom prst="rect">
            <a:avLst/>
          </a:prstGeom>
          <a:solidFill>
            <a:schemeClr val="accent6">
              <a:lumMod val="20000"/>
              <a:lumOff val="80000"/>
            </a:schemeClr>
          </a:solidFill>
        </p:spPr>
        <p:txBody>
          <a:bodyPr wrap="square" rtlCol="0">
            <a:spAutoFit/>
          </a:bodyPr>
          <a:lstStyle/>
          <a:p>
            <a:pPr algn="ctr"/>
            <a:r>
              <a:rPr kumimoji="1" lang="en-US" altLang="ja-JP" sz="6000" dirty="0">
                <a:latin typeface="ＭＳ Ｐゴシック" panose="020B0600070205080204" pitchFamily="50" charset="-128"/>
                <a:ea typeface="ＭＳ Ｐゴシック" panose="020B0600070205080204" pitchFamily="50" charset="-128"/>
              </a:rPr>
              <a:t>99</a:t>
            </a:r>
            <a:endParaRPr kumimoji="1" lang="ja-JP" altLang="en-US" sz="60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936914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BB8CED5-46F7-ED6B-151E-A73437192156}"/>
              </a:ext>
            </a:extLst>
          </p:cNvPr>
          <p:cNvSpPr txBox="1"/>
          <p:nvPr/>
        </p:nvSpPr>
        <p:spPr>
          <a:xfrm>
            <a:off x="499730" y="2026630"/>
            <a:ext cx="4763386" cy="369332"/>
          </a:xfrm>
          <a:prstGeom prst="rect">
            <a:avLst/>
          </a:prstGeom>
          <a:solidFill>
            <a:schemeClr val="accent2">
              <a:lumMod val="40000"/>
              <a:lumOff val="60000"/>
            </a:schemeClr>
          </a:solidFill>
        </p:spPr>
        <p:txBody>
          <a:bodyPr wrap="square">
            <a:spAutoFit/>
          </a:bodyPr>
          <a:lstStyle/>
          <a:p>
            <a:pPr algn="ctr"/>
            <a:r>
              <a:rPr lang="ja-JP" altLang="en-US" dirty="0">
                <a:latin typeface="ＭＳ Ｐゴシック" panose="020B0600070205080204" pitchFamily="50" charset="-128"/>
                <a:ea typeface="ＭＳ Ｐゴシック" panose="020B0600070205080204" pitchFamily="50" charset="-128"/>
              </a:rPr>
              <a:t>↓　クリックして投票することができます。</a:t>
            </a:r>
          </a:p>
        </p:txBody>
      </p:sp>
      <p:sp>
        <p:nvSpPr>
          <p:cNvPr id="5" name="テキスト ボックス 4">
            <a:extLst>
              <a:ext uri="{FF2B5EF4-FFF2-40B4-BE49-F238E27FC236}">
                <a16:creationId xmlns:a16="http://schemas.microsoft.com/office/drawing/2014/main" id="{8BC10779-2BB8-3650-BE2F-D390426ADC81}"/>
              </a:ext>
            </a:extLst>
          </p:cNvPr>
          <p:cNvSpPr txBox="1"/>
          <p:nvPr/>
        </p:nvSpPr>
        <p:spPr>
          <a:xfrm>
            <a:off x="685800" y="3567799"/>
            <a:ext cx="4481623" cy="646331"/>
          </a:xfrm>
          <a:prstGeom prst="rect">
            <a:avLst/>
          </a:prstGeom>
          <a:noFill/>
        </p:spPr>
        <p:txBody>
          <a:bodyPr wrap="square" lIns="91440" tIns="45720" rIns="91440" bIns="45720" anchor="t">
            <a:spAutoFit/>
          </a:bodyPr>
          <a:lstStyle/>
          <a:p>
            <a:r>
              <a:rPr lang="ja-JP" altLang="en-US" dirty="0">
                <a:latin typeface="ＭＳ Ｐゴシック" panose="020B0600070205080204" pitchFamily="50" charset="-128"/>
                <a:ea typeface="ＭＳ Ｐゴシック" panose="020B0600070205080204" pitchFamily="50" charset="-128"/>
              </a:rPr>
              <a:t>アンケートを作成した場合、</a:t>
            </a:r>
          </a:p>
          <a:p>
            <a:r>
              <a:rPr lang="ja-JP" altLang="en-US">
                <a:latin typeface="ＭＳ Ｐゴシック"/>
                <a:ea typeface="ＭＳ Ｐゴシック"/>
              </a:rPr>
              <a:t>回答用の</a:t>
            </a:r>
            <a:r>
              <a:rPr lang="en-US" altLang="ja-JP" dirty="0">
                <a:latin typeface="ＭＳ Ｐゴシック"/>
                <a:ea typeface="ＭＳ Ｐゴシック"/>
              </a:rPr>
              <a:t>URL</a:t>
            </a:r>
            <a:r>
              <a:rPr lang="ja-JP" altLang="en-US">
                <a:latin typeface="ＭＳ Ｐゴシック"/>
                <a:ea typeface="ＭＳ Ｐゴシック"/>
              </a:rPr>
              <a:t>をこちらに貼り付けます。</a:t>
            </a:r>
          </a:p>
        </p:txBody>
      </p:sp>
    </p:spTree>
    <p:extLst>
      <p:ext uri="{BB962C8B-B14F-4D97-AF65-F5344CB8AC3E}">
        <p14:creationId xmlns:p14="http://schemas.microsoft.com/office/powerpoint/2010/main" val="353400856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AC8B651FE8FAB4980A0CD832FD20183" ma:contentTypeVersion="15" ma:contentTypeDescription="新しいドキュメントを作成します。" ma:contentTypeScope="" ma:versionID="09c99b9081164ded2d5728c637c738b3">
  <xsd:schema xmlns:xsd="http://www.w3.org/2001/XMLSchema" xmlns:xs="http://www.w3.org/2001/XMLSchema" xmlns:p="http://schemas.microsoft.com/office/2006/metadata/properties" xmlns:ns2="ceeaadb8-670c-4bbc-bf54-732c07c9b9a6" xmlns:ns3="9240f669-f077-4ccc-9b51-f4d7bb1f72fc" targetNamespace="http://schemas.microsoft.com/office/2006/metadata/properties" ma:root="true" ma:fieldsID="ac383010fc3f67c617ad9904e133c67b" ns2:_="" ns3:_="">
    <xsd:import namespace="ceeaadb8-670c-4bbc-bf54-732c07c9b9a6"/>
    <xsd:import namespace="9240f669-f077-4ccc-9b51-f4d7bb1f72f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3:SharedWithUsers" minOccurs="0"/>
                <xsd:element ref="ns3:SharedWithDetail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eaadb8-670c-4bbc-bf54-732c07c9b9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6636be5e-3ab2-4972-9ba5-a3fa17e616c9"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40f669-f077-4ccc-9b51-f4d7bb1f72fc"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bfa36a7-b595-4603-9458-511d54251f81}" ma:internalName="TaxCatchAll" ma:showField="CatchAllData" ma:web="9240f669-f077-4ccc-9b51-f4d7bb1f72fc">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eeaadb8-670c-4bbc-bf54-732c07c9b9a6">
      <Terms xmlns="http://schemas.microsoft.com/office/infopath/2007/PartnerControls"/>
    </lcf76f155ced4ddcb4097134ff3c332f>
    <TaxCatchAll xmlns="9240f669-f077-4ccc-9b51-f4d7bb1f72fc" xsi:nil="true"/>
  </documentManagement>
</p:properties>
</file>

<file path=customXml/itemProps1.xml><?xml version="1.0" encoding="utf-8"?>
<ds:datastoreItem xmlns:ds="http://schemas.openxmlformats.org/officeDocument/2006/customXml" ds:itemID="{96900318-6C73-49CD-B2CE-9C7D6767BAE7}"/>
</file>

<file path=customXml/itemProps2.xml><?xml version="1.0" encoding="utf-8"?>
<ds:datastoreItem xmlns:ds="http://schemas.openxmlformats.org/officeDocument/2006/customXml" ds:itemID="{DD8CDFE1-42E3-4D0E-97BD-283B2B986600}"/>
</file>

<file path=customXml/itemProps3.xml><?xml version="1.0" encoding="utf-8"?>
<ds:datastoreItem xmlns:ds="http://schemas.openxmlformats.org/officeDocument/2006/customXml" ds:itemID="{C647D3E5-2BEB-4C7D-8ABC-DF6CF4970A63}"/>
</file>

<file path=docProps/app.xml><?xml version="1.0" encoding="utf-8"?>
<Properties xmlns="http://schemas.openxmlformats.org/officeDocument/2006/extended-properties" xmlns:vt="http://schemas.openxmlformats.org/officeDocument/2006/docPropsVTypes">
  <Template/>
  <TotalTime>0</TotalTime>
  <Words>114</Words>
  <Application>Microsoft Office PowerPoint</Application>
  <PresentationFormat>ユーザー設定</PresentationFormat>
  <Paragraphs>15</Paragraphs>
  <Slides>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HGS行書体</vt:lpstr>
      <vt:lpstr>ＭＳ Ｐゴシック</vt:lpstr>
      <vt:lpstr>游ゴシック</vt:lpstr>
      <vt:lpstr>游ゴシック Light</vt:lpstr>
      <vt:lpstr>Arial</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2025-04-21T06:11:11Z</dcterms:created>
  <dcterms:modified xsi:type="dcterms:W3CDTF">2025-04-21T06:11:22Z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0x010100DAC8B651FE8FAB4980A0CD832FD20183</vt:lpwstr>
  </property>
</Properties>
</file>