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84" r:id="rId1"/>
    <p:sldMasterId id="2147483686" r:id="rId2"/>
  </p:sldMasterIdLst>
  <p:notesMasterIdLst>
    <p:notesMasterId r:id="rId5"/>
  </p:notesMasterIdLst>
  <p:sldIdLst>
    <p:sldId id="256" r:id="rId3"/>
    <p:sldId id="259" r:id="rId4"/>
  </p:sldIdLst>
  <p:sldSz cx="5759450" cy="9144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E56433-530E-4B52-8321-95C551D6D4D2}" v="3" dt="2025-04-21T06:11:44.9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3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0" i="0" u="none" strike="noStrike" cap="non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400" b="0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7775" y="812800"/>
            <a:ext cx="2524125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57360" y="1143000"/>
            <a:ext cx="1942560" cy="30855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8" name="Google Shape;188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568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4:notes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800" b="0" i="0" u="none" strike="noStrike" cap="none">
                <a:latin typeface="Arial"/>
                <a:ea typeface="Arial"/>
                <a:cs typeface="Arial"/>
                <a:sym typeface="Arial"/>
              </a:rPr>
              <a:t>2</a:t>
            </a:fld>
            <a:endParaRPr sz="18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2"/>
          </p:nvPr>
        </p:nvSpPr>
        <p:spPr>
          <a:xfrm>
            <a:off x="287640" y="49096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2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body" idx="4"/>
          </p:nvPr>
        </p:nvSpPr>
        <p:spPr>
          <a:xfrm>
            <a:off x="294336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2"/>
          </p:nvPr>
        </p:nvSpPr>
        <p:spPr>
          <a:xfrm>
            <a:off x="204012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3"/>
          </p:nvPr>
        </p:nvSpPr>
        <p:spPr>
          <a:xfrm>
            <a:off x="379260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4"/>
          </p:nvPr>
        </p:nvSpPr>
        <p:spPr>
          <a:xfrm>
            <a:off x="28764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5"/>
          </p:nvPr>
        </p:nvSpPr>
        <p:spPr>
          <a:xfrm>
            <a:off x="204012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6"/>
          </p:nvPr>
        </p:nvSpPr>
        <p:spPr>
          <a:xfrm>
            <a:off x="379260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8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0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subTitle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1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1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2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32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2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3"/>
          <p:cNvSpPr txBox="1">
            <a:spLocks noGrp="1"/>
          </p:cNvSpPr>
          <p:nvPr>
            <p:ph type="subTitle" idx="1"/>
          </p:nvPr>
        </p:nvSpPr>
        <p:spPr>
          <a:xfrm>
            <a:off x="396000" y="486720"/>
            <a:ext cx="4966920" cy="81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4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4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4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4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5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35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5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5"/>
          <p:cNvSpPr txBox="1">
            <a:spLocks noGrp="1"/>
          </p:cNvSpPr>
          <p:nvPr>
            <p:ph type="body" idx="3"/>
          </p:nvPr>
        </p:nvSpPr>
        <p:spPr>
          <a:xfrm>
            <a:off x="294336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6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6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36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6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7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7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37"/>
          <p:cNvSpPr txBox="1">
            <a:spLocks noGrp="1"/>
          </p:cNvSpPr>
          <p:nvPr>
            <p:ph type="body" idx="2"/>
          </p:nvPr>
        </p:nvSpPr>
        <p:spPr>
          <a:xfrm>
            <a:off x="287640" y="49096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8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8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8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4"/>
          </p:nvPr>
        </p:nvSpPr>
        <p:spPr>
          <a:xfrm>
            <a:off x="294336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9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9"/>
          <p:cNvSpPr txBox="1">
            <a:spLocks noGrp="1"/>
          </p:cNvSpPr>
          <p:nvPr>
            <p:ph type="body" idx="2"/>
          </p:nvPr>
        </p:nvSpPr>
        <p:spPr>
          <a:xfrm>
            <a:off x="204012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39"/>
          <p:cNvSpPr txBox="1">
            <a:spLocks noGrp="1"/>
          </p:cNvSpPr>
          <p:nvPr>
            <p:ph type="body" idx="3"/>
          </p:nvPr>
        </p:nvSpPr>
        <p:spPr>
          <a:xfrm>
            <a:off x="3792600" y="21394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9"/>
          <p:cNvSpPr txBox="1">
            <a:spLocks noGrp="1"/>
          </p:cNvSpPr>
          <p:nvPr>
            <p:ph type="body" idx="4"/>
          </p:nvPr>
        </p:nvSpPr>
        <p:spPr>
          <a:xfrm>
            <a:off x="28764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9"/>
          <p:cNvSpPr txBox="1">
            <a:spLocks noGrp="1"/>
          </p:cNvSpPr>
          <p:nvPr>
            <p:ph type="body" idx="5"/>
          </p:nvPr>
        </p:nvSpPr>
        <p:spPr>
          <a:xfrm>
            <a:off x="204012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9"/>
          <p:cNvSpPr txBox="1">
            <a:spLocks noGrp="1"/>
          </p:cNvSpPr>
          <p:nvPr>
            <p:ph type="body" idx="6"/>
          </p:nvPr>
        </p:nvSpPr>
        <p:spPr>
          <a:xfrm>
            <a:off x="3792600" y="4909680"/>
            <a:ext cx="16686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subTitle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subTitle" idx="1"/>
          </p:nvPr>
        </p:nvSpPr>
        <p:spPr>
          <a:xfrm>
            <a:off x="396000" y="486720"/>
            <a:ext cx="4966920" cy="819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3"/>
          </p:nvPr>
        </p:nvSpPr>
        <p:spPr>
          <a:xfrm>
            <a:off x="2943360" y="49096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2"/>
          </p:nvPr>
        </p:nvSpPr>
        <p:spPr>
          <a:xfrm>
            <a:off x="2943360" y="2139480"/>
            <a:ext cx="252900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3"/>
          </p:nvPr>
        </p:nvSpPr>
        <p:spPr>
          <a:xfrm>
            <a:off x="287640" y="4909680"/>
            <a:ext cx="5182920" cy="25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 txBox="1">
            <a:spLocks noGrp="1"/>
          </p:cNvSpPr>
          <p:nvPr>
            <p:ph type="title"/>
          </p:nvPr>
        </p:nvSpPr>
        <p:spPr>
          <a:xfrm>
            <a:off x="396000" y="486720"/>
            <a:ext cx="4966920" cy="176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body" idx="1"/>
          </p:nvPr>
        </p:nvSpPr>
        <p:spPr>
          <a:xfrm>
            <a:off x="287640" y="2139480"/>
            <a:ext cx="5182920" cy="53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0"/>
          <p:cNvSpPr/>
          <p:nvPr/>
        </p:nvSpPr>
        <p:spPr>
          <a:xfrm>
            <a:off x="3933550" y="999360"/>
            <a:ext cx="1070089" cy="4318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50" b="1" i="0" u="none" strike="noStrike" cap="none" dirty="0" err="1">
                <a:solidFill>
                  <a:srgbClr val="000000"/>
                </a:solidFill>
                <a:latin typeface="MS PMincho"/>
                <a:ea typeface="MS PMincho"/>
                <a:cs typeface="MS PMincho"/>
                <a:sym typeface="MS PMincho"/>
              </a:rPr>
              <a:t>あああああ</a:t>
            </a:r>
            <a:endParaRPr sz="555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40"/>
          <p:cNvSpPr/>
          <p:nvPr/>
        </p:nvSpPr>
        <p:spPr>
          <a:xfrm>
            <a:off x="2468070" y="1868040"/>
            <a:ext cx="1070089" cy="5924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50" b="1" i="0" u="none" strike="noStrike" cap="none" dirty="0" err="1">
                <a:solidFill>
                  <a:srgbClr val="000000"/>
                </a:solidFill>
                <a:latin typeface="MS PMincho"/>
                <a:ea typeface="MS PMincho"/>
                <a:cs typeface="MS PMincho"/>
                <a:sym typeface="MS PMincho"/>
              </a:rPr>
              <a:t>いいいいいいい</a:t>
            </a:r>
            <a:endParaRPr sz="555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/>
          <p:nvPr/>
        </p:nvSpPr>
        <p:spPr>
          <a:xfrm>
            <a:off x="1012055" y="2794852"/>
            <a:ext cx="919800" cy="4318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50" b="1" i="0" u="none" strike="noStrike" cap="none" dirty="0" err="1">
                <a:solidFill>
                  <a:srgbClr val="000000"/>
                </a:solidFill>
                <a:latin typeface="MS PMincho"/>
                <a:ea typeface="MS PMincho"/>
                <a:cs typeface="MS PMincho"/>
                <a:sym typeface="MS PMincho"/>
              </a:rPr>
              <a:t>ううううう</a:t>
            </a:r>
            <a:endParaRPr sz="555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40"/>
          <p:cNvSpPr/>
          <p:nvPr/>
        </p:nvSpPr>
        <p:spPr>
          <a:xfrm>
            <a:off x="0" y="8001000"/>
            <a:ext cx="1128960" cy="114228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48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3"/>
          <p:cNvSpPr/>
          <p:nvPr/>
        </p:nvSpPr>
        <p:spPr>
          <a:xfrm>
            <a:off x="343440" y="2325600"/>
            <a:ext cx="5186880" cy="72936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7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↓　クリックして投票することができます。</a:t>
            </a:r>
            <a:endParaRPr sz="1979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43"/>
          <p:cNvSpPr/>
          <p:nvPr/>
        </p:nvSpPr>
        <p:spPr>
          <a:xfrm>
            <a:off x="343440" y="3731040"/>
            <a:ext cx="5186880" cy="72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79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アンケートを作成した場合</a:t>
            </a:r>
            <a:r>
              <a:rPr lang="en-US" sz="1979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、</a:t>
            </a:r>
            <a:br>
              <a:rPr lang="en-US" sz="18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979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回答用のURLをこちらに貼り付けます</a:t>
            </a:r>
            <a:endParaRPr sz="1979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3331114-58C2-497D-A981-86D24F3DEA6D}"/>
</file>

<file path=customXml/itemProps2.xml><?xml version="1.0" encoding="utf-8"?>
<ds:datastoreItem xmlns:ds="http://schemas.openxmlformats.org/officeDocument/2006/customXml" ds:itemID="{3ABCEC2E-9C61-4D89-99D1-4572AF69D723}"/>
</file>

<file path=customXml/itemProps3.xml><?xml version="1.0" encoding="utf-8"?>
<ds:datastoreItem xmlns:ds="http://schemas.openxmlformats.org/officeDocument/2006/customXml" ds:itemID="{FB03397C-191A-41DE-8450-26F25EBF1C8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ユーザー設定</PresentationFormat>
  <Paragraphs>7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MS PMincho</vt:lpstr>
      <vt:lpstr>Arial</vt:lpstr>
      <vt:lpstr>Times New Roman</vt:lpstr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2025-04-21T06:11:55Z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