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96E2C2-E0F5-4B56-A553-29928DAF766D}" v="3" dt="2025-04-21T07:32:31.6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AEE34-DD49-4865-85A1-E2DFE3ADB049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0008F-E91D-4E0C-B19F-6B32BF9809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8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画像は背景設定してあります。</a:t>
            </a:r>
            <a:endParaRPr kumimoji="1" lang="en-US" altLang="ja-JP"/>
          </a:p>
          <a:p>
            <a:r>
              <a:rPr kumimoji="1" lang="ja-JP" altLang="en-US"/>
              <a:t>問題文は、テキストボックスですので、編集が可能です。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221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問題文は、テキストボックスですので、編集が可能です。</a:t>
            </a:r>
          </a:p>
          <a:p>
            <a:r>
              <a:rPr kumimoji="1" lang="ja-JP" altLang="en-US"/>
              <a:t>正方形の画像は背景設定してあります。</a:t>
            </a:r>
            <a:endParaRPr kumimoji="1" lang="en-US" altLang="ja-JP"/>
          </a:p>
          <a:p>
            <a:r>
              <a:rPr kumimoji="1" lang="ja-JP" altLang="en-US"/>
              <a:t>棒の画像は、縦横各</a:t>
            </a:r>
            <a:r>
              <a:rPr kumimoji="1" lang="en-US" altLang="ja-JP"/>
              <a:t>15</a:t>
            </a:r>
            <a:r>
              <a:rPr kumimoji="1" lang="ja-JP" altLang="en-US"/>
              <a:t>本ずつ重ねています。</a:t>
            </a:r>
            <a:endParaRPr kumimoji="1" lang="en-US" altLang="ja-JP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4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DF7B8-7E58-89CC-7383-884E52E3A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9745D3-B192-7871-F562-9752EF6B5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E8696C-8993-AB0C-9F06-C16FBDAB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5CB05-AB38-14BA-CD74-6179F004E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1E60BC-1062-F1B7-E6FC-559B976F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77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837405-0AC1-654A-1312-86FBAFF7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1EAB158-9DCD-BF24-D5CD-830D3E8B1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1AE35F-E824-58C0-906C-0FD2BC19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4CC523-1490-3980-55E9-69FBCE1B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476CF3-AFF6-7E14-1B60-B433016F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54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7C9DF12-E1BB-0856-CD9F-5FE244D7F2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02317F-17EA-8C8B-F17D-F8E42B736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7382FF-B091-90BC-4687-16779E7A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5979F3-B4E4-3187-205B-41649F6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04687F-23B2-8F2C-2D16-B2C86C15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4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B5EF2-CAEF-E603-4760-64C26C88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6210C4-3186-4FAC-DB1F-C9598B15A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2537AC-784A-1A64-17D8-1CC5FBBD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0EBB7-6630-DB80-FF70-C0BC0FE6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14AB74-7372-6668-FC72-CFE54BCE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58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3D69-ACB0-35CD-B070-F12966C8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C24C2E-C3CA-132B-D0BF-DF80CF66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56EF97-3D22-87F7-A8FB-727259B5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579529-C59A-3816-D8E8-A57F9A3A9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B375-D624-EADF-50E7-A561B1E1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20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C3F65-D1D0-1A4E-2B89-991CF6D0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580208-D6F5-4144-308E-0403D73E0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C5BAEA-1C88-3E1A-93D6-D8539319B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6E2DA2-3E83-5C6E-2B49-B6A9097A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62C480-1355-CBBC-C5BD-404E0977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190CEC-C57A-2C8C-DDE1-5197908D8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79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A66A2B-C743-377F-5772-E8A45689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F35E80-5120-6CC6-B0D0-8AE579259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E8058A-8CF7-47C4-0F70-45AC0693A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E94D19F-FF8F-ECFF-7566-63F48B7F2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7EFB2F-38CA-C277-BA7B-7B4019182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2E17BF-F7A9-8F37-E0E3-3877571B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A76CAFC-14DD-0FFF-3817-FA4B30C0D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D379362-7D8D-90AA-0D0E-9248854BB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17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C2DB7-B4AE-9744-A264-7C3277985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1D5B14-EFED-11DF-3EF2-2E70CB5A4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9EE5FE-34ED-9DB1-7D23-337A0A34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989072-1353-4283-1200-826D3A78B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4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942471-496E-8022-2C5E-074DEF7B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38EA26-BFCE-DD26-C92F-DF158F9ED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D514DC-F42A-7D02-3303-6AE4AD6E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40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F9FF97-C251-2748-0898-2FDD2308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4555F-2AC3-0DD5-0FEF-F252B5EA7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270488-7369-4EBA-4805-C33021917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E4A814-E0D9-E9F2-29C6-71DC123CD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7C2B67-CD0D-7E4E-346C-2FB4F9B82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63D08B-A2FF-5DF1-AE66-4C5F82FE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2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0853E-F305-8A68-CE45-4DE9D2E32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486313A-9787-2875-64E2-FC735DBFA6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51A53F-CD70-FD19-D21D-FD20EE04E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1C4C26-AB05-01AF-6B06-6E076F95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3CA0E7-9435-2FF6-B309-29947685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3BA0C2-E1AF-5C0B-3F20-D171CBD1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15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0F91C29-A4DD-6566-FC27-3445B4851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3227AF-C9B5-C4A0-8DBF-C902A3557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3B687-C742-41FB-E4DB-1ED04E212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E1A2D-CB07-F88B-AD61-F421A552F2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535C4-671A-E2A3-1531-283932004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92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66F71D-8B04-07E3-18DA-913909A7F382}"/>
              </a:ext>
            </a:extLst>
          </p:cNvPr>
          <p:cNvSpPr txBox="1"/>
          <p:nvPr/>
        </p:nvSpPr>
        <p:spPr>
          <a:xfrm>
            <a:off x="204863" y="109728"/>
            <a:ext cx="11784638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棒を使って図のようなつながった正方形を作ります。棒が何本必要か式にあらわしましょう。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6492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柱 1">
            <a:extLst>
              <a:ext uri="{FF2B5EF4-FFF2-40B4-BE49-F238E27FC236}">
                <a16:creationId xmlns:a16="http://schemas.microsoft.com/office/drawing/2014/main" id="{FF9F7B13-CF47-6453-3A6F-6E7ABB2CDC0A}"/>
              </a:ext>
            </a:extLst>
          </p:cNvPr>
          <p:cNvSpPr/>
          <p:nvPr/>
        </p:nvSpPr>
        <p:spPr>
          <a:xfrm rot="5400000">
            <a:off x="10812757" y="1979904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円柱 2">
            <a:extLst>
              <a:ext uri="{FF2B5EF4-FFF2-40B4-BE49-F238E27FC236}">
                <a16:creationId xmlns:a16="http://schemas.microsoft.com/office/drawing/2014/main" id="{CF926334-105D-D060-40F6-18C15FABC42A}"/>
              </a:ext>
            </a:extLst>
          </p:cNvPr>
          <p:cNvSpPr/>
          <p:nvPr/>
        </p:nvSpPr>
        <p:spPr>
          <a:xfrm>
            <a:off x="10166908" y="3408882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円柱 3">
            <a:extLst>
              <a:ext uri="{FF2B5EF4-FFF2-40B4-BE49-F238E27FC236}">
                <a16:creationId xmlns:a16="http://schemas.microsoft.com/office/drawing/2014/main" id="{0F10274B-902E-BB04-3CC1-BCE37F955196}"/>
              </a:ext>
            </a:extLst>
          </p:cNvPr>
          <p:cNvSpPr/>
          <p:nvPr/>
        </p:nvSpPr>
        <p:spPr>
          <a:xfrm rot="5400000">
            <a:off x="10812757" y="1210344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円柱 5">
            <a:extLst>
              <a:ext uri="{FF2B5EF4-FFF2-40B4-BE49-F238E27FC236}">
                <a16:creationId xmlns:a16="http://schemas.microsoft.com/office/drawing/2014/main" id="{42ADCE5F-C214-4D2E-C947-6696614923B7}"/>
              </a:ext>
            </a:extLst>
          </p:cNvPr>
          <p:cNvSpPr/>
          <p:nvPr/>
        </p:nvSpPr>
        <p:spPr>
          <a:xfrm>
            <a:off x="10584179" y="3408882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円柱 6">
            <a:extLst>
              <a:ext uri="{FF2B5EF4-FFF2-40B4-BE49-F238E27FC236}">
                <a16:creationId xmlns:a16="http://schemas.microsoft.com/office/drawing/2014/main" id="{5F69B32A-12F2-0D29-30F0-15AF76518AAD}"/>
              </a:ext>
            </a:extLst>
          </p:cNvPr>
          <p:cNvSpPr/>
          <p:nvPr/>
        </p:nvSpPr>
        <p:spPr>
          <a:xfrm rot="5400000">
            <a:off x="10812757" y="1595124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円柱 7">
            <a:extLst>
              <a:ext uri="{FF2B5EF4-FFF2-40B4-BE49-F238E27FC236}">
                <a16:creationId xmlns:a16="http://schemas.microsoft.com/office/drawing/2014/main" id="{A77A2EE6-DBA3-C51D-3FAE-F97495D1DFEB}"/>
              </a:ext>
            </a:extLst>
          </p:cNvPr>
          <p:cNvSpPr/>
          <p:nvPr/>
        </p:nvSpPr>
        <p:spPr>
          <a:xfrm>
            <a:off x="11001450" y="3408882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円柱 8">
            <a:extLst>
              <a:ext uri="{FF2B5EF4-FFF2-40B4-BE49-F238E27FC236}">
                <a16:creationId xmlns:a16="http://schemas.microsoft.com/office/drawing/2014/main" id="{01FEE5D3-6B39-0DD4-FE20-358F27220CF7}"/>
              </a:ext>
            </a:extLst>
          </p:cNvPr>
          <p:cNvSpPr/>
          <p:nvPr/>
        </p:nvSpPr>
        <p:spPr>
          <a:xfrm>
            <a:off x="11418721" y="3408882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円柱 9">
            <a:extLst>
              <a:ext uri="{FF2B5EF4-FFF2-40B4-BE49-F238E27FC236}">
                <a16:creationId xmlns:a16="http://schemas.microsoft.com/office/drawing/2014/main" id="{1C793EC0-A42B-D8B0-886B-FB5AAD03ED77}"/>
              </a:ext>
            </a:extLst>
          </p:cNvPr>
          <p:cNvSpPr/>
          <p:nvPr/>
        </p:nvSpPr>
        <p:spPr>
          <a:xfrm>
            <a:off x="11835991" y="3408882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柱 10">
            <a:extLst>
              <a:ext uri="{FF2B5EF4-FFF2-40B4-BE49-F238E27FC236}">
                <a16:creationId xmlns:a16="http://schemas.microsoft.com/office/drawing/2014/main" id="{BB97C0A9-E6B2-BA63-B282-B8457B74927D}"/>
              </a:ext>
            </a:extLst>
          </p:cNvPr>
          <p:cNvSpPr/>
          <p:nvPr/>
        </p:nvSpPr>
        <p:spPr>
          <a:xfrm rot="5400000">
            <a:off x="10812757" y="825564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柱 11">
            <a:extLst>
              <a:ext uri="{FF2B5EF4-FFF2-40B4-BE49-F238E27FC236}">
                <a16:creationId xmlns:a16="http://schemas.microsoft.com/office/drawing/2014/main" id="{0DB63456-A566-49C2-6DBE-747A013E77A8}"/>
              </a:ext>
            </a:extLst>
          </p:cNvPr>
          <p:cNvSpPr/>
          <p:nvPr/>
        </p:nvSpPr>
        <p:spPr>
          <a:xfrm rot="5400000">
            <a:off x="10812757" y="440784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046F10C-B991-FA7C-D316-C4542D80B3E8}"/>
              </a:ext>
            </a:extLst>
          </p:cNvPr>
          <p:cNvSpPr txBox="1"/>
          <p:nvPr/>
        </p:nvSpPr>
        <p:spPr>
          <a:xfrm>
            <a:off x="0" y="107758"/>
            <a:ext cx="6771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4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ヒントカード</a:t>
            </a:r>
            <a:r>
              <a:rPr kumimoji="1" lang="en-US" altLang="ja-JP" sz="24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r>
              <a:rPr kumimoji="1" lang="ja-JP" altLang="en-US" sz="24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正方形を作りながら、考えてみよう</a:t>
            </a:r>
          </a:p>
        </p:txBody>
      </p:sp>
      <p:sp>
        <p:nvSpPr>
          <p:cNvPr id="14" name="円柱 13">
            <a:extLst>
              <a:ext uri="{FF2B5EF4-FFF2-40B4-BE49-F238E27FC236}">
                <a16:creationId xmlns:a16="http://schemas.microsoft.com/office/drawing/2014/main" id="{1BDCC3AB-57B3-A90D-92A4-14461444579D}"/>
              </a:ext>
            </a:extLst>
          </p:cNvPr>
          <p:cNvSpPr/>
          <p:nvPr/>
        </p:nvSpPr>
        <p:spPr>
          <a:xfrm>
            <a:off x="10168479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円柱 14">
            <a:extLst>
              <a:ext uri="{FF2B5EF4-FFF2-40B4-BE49-F238E27FC236}">
                <a16:creationId xmlns:a16="http://schemas.microsoft.com/office/drawing/2014/main" id="{AC67F6E3-F980-057E-534D-87649F94E80E}"/>
              </a:ext>
            </a:extLst>
          </p:cNvPr>
          <p:cNvSpPr/>
          <p:nvPr/>
        </p:nvSpPr>
        <p:spPr>
          <a:xfrm>
            <a:off x="10585750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円柱 15">
            <a:extLst>
              <a:ext uri="{FF2B5EF4-FFF2-40B4-BE49-F238E27FC236}">
                <a16:creationId xmlns:a16="http://schemas.microsoft.com/office/drawing/2014/main" id="{EECFB6F5-0119-2B81-60CA-069890CB2584}"/>
              </a:ext>
            </a:extLst>
          </p:cNvPr>
          <p:cNvSpPr/>
          <p:nvPr/>
        </p:nvSpPr>
        <p:spPr>
          <a:xfrm>
            <a:off x="11003021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柱 16">
            <a:extLst>
              <a:ext uri="{FF2B5EF4-FFF2-40B4-BE49-F238E27FC236}">
                <a16:creationId xmlns:a16="http://schemas.microsoft.com/office/drawing/2014/main" id="{F6B992F2-1510-E50F-D7B2-07EC1447A988}"/>
              </a:ext>
            </a:extLst>
          </p:cNvPr>
          <p:cNvSpPr/>
          <p:nvPr/>
        </p:nvSpPr>
        <p:spPr>
          <a:xfrm>
            <a:off x="11420292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円柱 17">
            <a:extLst>
              <a:ext uri="{FF2B5EF4-FFF2-40B4-BE49-F238E27FC236}">
                <a16:creationId xmlns:a16="http://schemas.microsoft.com/office/drawing/2014/main" id="{E746182B-A682-2C4C-6AB5-4CE8206A45E3}"/>
              </a:ext>
            </a:extLst>
          </p:cNvPr>
          <p:cNvSpPr/>
          <p:nvPr/>
        </p:nvSpPr>
        <p:spPr>
          <a:xfrm>
            <a:off x="11837562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円柱 18">
            <a:extLst>
              <a:ext uri="{FF2B5EF4-FFF2-40B4-BE49-F238E27FC236}">
                <a16:creationId xmlns:a16="http://schemas.microsoft.com/office/drawing/2014/main" id="{6D69C38E-1AEE-F4A2-0DBD-0EF07077F795}"/>
              </a:ext>
            </a:extLst>
          </p:cNvPr>
          <p:cNvSpPr/>
          <p:nvPr/>
        </p:nvSpPr>
        <p:spPr>
          <a:xfrm rot="5400000">
            <a:off x="10814328" y="1981476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円柱 19">
            <a:extLst>
              <a:ext uri="{FF2B5EF4-FFF2-40B4-BE49-F238E27FC236}">
                <a16:creationId xmlns:a16="http://schemas.microsoft.com/office/drawing/2014/main" id="{04FFB18D-DE0A-82A6-7C82-8D039AC441C9}"/>
              </a:ext>
            </a:extLst>
          </p:cNvPr>
          <p:cNvSpPr/>
          <p:nvPr/>
        </p:nvSpPr>
        <p:spPr>
          <a:xfrm rot="5400000">
            <a:off x="10814328" y="1211916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円柱 20">
            <a:extLst>
              <a:ext uri="{FF2B5EF4-FFF2-40B4-BE49-F238E27FC236}">
                <a16:creationId xmlns:a16="http://schemas.microsoft.com/office/drawing/2014/main" id="{43B949C2-2716-C789-4B76-AA5848DA3BA7}"/>
              </a:ext>
            </a:extLst>
          </p:cNvPr>
          <p:cNvSpPr/>
          <p:nvPr/>
        </p:nvSpPr>
        <p:spPr>
          <a:xfrm rot="5400000">
            <a:off x="10814328" y="1596696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円柱 21">
            <a:extLst>
              <a:ext uri="{FF2B5EF4-FFF2-40B4-BE49-F238E27FC236}">
                <a16:creationId xmlns:a16="http://schemas.microsoft.com/office/drawing/2014/main" id="{7FAEE12A-4D59-97A5-BD9F-442045896456}"/>
              </a:ext>
            </a:extLst>
          </p:cNvPr>
          <p:cNvSpPr/>
          <p:nvPr/>
        </p:nvSpPr>
        <p:spPr>
          <a:xfrm rot="5400000">
            <a:off x="10814328" y="827136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円柱 22">
            <a:extLst>
              <a:ext uri="{FF2B5EF4-FFF2-40B4-BE49-F238E27FC236}">
                <a16:creationId xmlns:a16="http://schemas.microsoft.com/office/drawing/2014/main" id="{01838C30-6296-25B0-9086-3238D25FF149}"/>
              </a:ext>
            </a:extLst>
          </p:cNvPr>
          <p:cNvSpPr/>
          <p:nvPr/>
        </p:nvSpPr>
        <p:spPr>
          <a:xfrm rot="5400000">
            <a:off x="10814328" y="442356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10E9B937-D499-F1DC-347D-CF607BED1628}"/>
              </a:ext>
            </a:extLst>
          </p:cNvPr>
          <p:cNvSpPr/>
          <p:nvPr/>
        </p:nvSpPr>
        <p:spPr>
          <a:xfrm rot="5400000">
            <a:off x="10814327" y="1981475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円柱 24">
            <a:extLst>
              <a:ext uri="{FF2B5EF4-FFF2-40B4-BE49-F238E27FC236}">
                <a16:creationId xmlns:a16="http://schemas.microsoft.com/office/drawing/2014/main" id="{AD79CA32-F6CE-2770-CA90-9EAADC5D2519}"/>
              </a:ext>
            </a:extLst>
          </p:cNvPr>
          <p:cNvSpPr/>
          <p:nvPr/>
        </p:nvSpPr>
        <p:spPr>
          <a:xfrm rot="5400000">
            <a:off x="10814327" y="1211915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円柱 25">
            <a:extLst>
              <a:ext uri="{FF2B5EF4-FFF2-40B4-BE49-F238E27FC236}">
                <a16:creationId xmlns:a16="http://schemas.microsoft.com/office/drawing/2014/main" id="{BD4E0F89-CD13-56B1-83FB-F55DF055F512}"/>
              </a:ext>
            </a:extLst>
          </p:cNvPr>
          <p:cNvSpPr/>
          <p:nvPr/>
        </p:nvSpPr>
        <p:spPr>
          <a:xfrm rot="5400000">
            <a:off x="10814327" y="1596695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円柱 26">
            <a:extLst>
              <a:ext uri="{FF2B5EF4-FFF2-40B4-BE49-F238E27FC236}">
                <a16:creationId xmlns:a16="http://schemas.microsoft.com/office/drawing/2014/main" id="{5187D7FE-B480-51D1-C54C-22A9049CA7BE}"/>
              </a:ext>
            </a:extLst>
          </p:cNvPr>
          <p:cNvSpPr/>
          <p:nvPr/>
        </p:nvSpPr>
        <p:spPr>
          <a:xfrm rot="5400000">
            <a:off x="10814327" y="827135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" name="円柱 27">
            <a:extLst>
              <a:ext uri="{FF2B5EF4-FFF2-40B4-BE49-F238E27FC236}">
                <a16:creationId xmlns:a16="http://schemas.microsoft.com/office/drawing/2014/main" id="{18E4008A-668C-873D-EA68-80BA952FCA5F}"/>
              </a:ext>
            </a:extLst>
          </p:cNvPr>
          <p:cNvSpPr/>
          <p:nvPr/>
        </p:nvSpPr>
        <p:spPr>
          <a:xfrm rot="5400000">
            <a:off x="10814327" y="442355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円柱 28">
            <a:extLst>
              <a:ext uri="{FF2B5EF4-FFF2-40B4-BE49-F238E27FC236}">
                <a16:creationId xmlns:a16="http://schemas.microsoft.com/office/drawing/2014/main" id="{376B4500-ED79-2FA1-D7A1-F76389DEA947}"/>
              </a:ext>
            </a:extLst>
          </p:cNvPr>
          <p:cNvSpPr/>
          <p:nvPr/>
        </p:nvSpPr>
        <p:spPr>
          <a:xfrm>
            <a:off x="10177905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" name="円柱 29">
            <a:extLst>
              <a:ext uri="{FF2B5EF4-FFF2-40B4-BE49-F238E27FC236}">
                <a16:creationId xmlns:a16="http://schemas.microsoft.com/office/drawing/2014/main" id="{BC0201CD-73C9-970C-48F2-FDB513EA1C30}"/>
              </a:ext>
            </a:extLst>
          </p:cNvPr>
          <p:cNvSpPr/>
          <p:nvPr/>
        </p:nvSpPr>
        <p:spPr>
          <a:xfrm>
            <a:off x="10595176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円柱 30">
            <a:extLst>
              <a:ext uri="{FF2B5EF4-FFF2-40B4-BE49-F238E27FC236}">
                <a16:creationId xmlns:a16="http://schemas.microsoft.com/office/drawing/2014/main" id="{934F10D8-A280-1742-14B6-82E270FD8894}"/>
              </a:ext>
            </a:extLst>
          </p:cNvPr>
          <p:cNvSpPr/>
          <p:nvPr/>
        </p:nvSpPr>
        <p:spPr>
          <a:xfrm>
            <a:off x="11012447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円柱 31">
            <a:extLst>
              <a:ext uri="{FF2B5EF4-FFF2-40B4-BE49-F238E27FC236}">
                <a16:creationId xmlns:a16="http://schemas.microsoft.com/office/drawing/2014/main" id="{5BF2CFF9-FAE7-6D10-ABC0-6D0583992D74}"/>
              </a:ext>
            </a:extLst>
          </p:cNvPr>
          <p:cNvSpPr/>
          <p:nvPr/>
        </p:nvSpPr>
        <p:spPr>
          <a:xfrm>
            <a:off x="11429718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円柱 32">
            <a:extLst>
              <a:ext uri="{FF2B5EF4-FFF2-40B4-BE49-F238E27FC236}">
                <a16:creationId xmlns:a16="http://schemas.microsoft.com/office/drawing/2014/main" id="{EC1539A0-E7E1-BD81-6256-D963F67FACD6}"/>
              </a:ext>
            </a:extLst>
          </p:cNvPr>
          <p:cNvSpPr/>
          <p:nvPr/>
        </p:nvSpPr>
        <p:spPr>
          <a:xfrm>
            <a:off x="11846988" y="3410453"/>
            <a:ext cx="144000" cy="1440000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23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2087C91-8AE5-4D69-B5F9-29927343680A}"/>
</file>

<file path=customXml/itemProps2.xml><?xml version="1.0" encoding="utf-8"?>
<ds:datastoreItem xmlns:ds="http://schemas.openxmlformats.org/officeDocument/2006/customXml" ds:itemID="{E952AA15-A6D0-434F-AC2F-532161216C89}"/>
</file>

<file path=customXml/itemProps3.xml><?xml version="1.0" encoding="utf-8"?>
<ds:datastoreItem xmlns:ds="http://schemas.openxmlformats.org/officeDocument/2006/customXml" ds:itemID="{75F4100C-A9DC-48DA-8684-FA8B12A06AE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</Words>
  <Application>Microsoft Office PowerPoint</Application>
  <PresentationFormat>ワイド画面</PresentationFormat>
  <Paragraphs>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2025-04-21T07:32:31Z</dcterms:created>
  <dcterms:modified xsi:type="dcterms:W3CDTF">2025-04-21T07:32:40Z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