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69" r:id="rId2"/>
    <p:sldId id="268" r:id="rId3"/>
    <p:sldId id="27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7F48AD-4D4C-4FED-82AF-65C21622DB6B}" v="3" dt="2025-04-21T07:33:02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74000" autoAdjust="0"/>
  </p:normalViewPr>
  <p:slideViewPr>
    <p:cSldViewPr snapToGrid="0">
      <p:cViewPr varScale="1">
        <p:scale>
          <a:sx n="79" d="100"/>
          <a:sy n="79" d="100"/>
        </p:scale>
        <p:origin x="15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AEE34-DD49-4865-85A1-E2DFE3ADB049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0008F-E91D-4E0C-B19F-6B32BF9809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8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問題文は、テキストボックスですので、編集が可能です。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図は、背景設定しておりませんので、位置や大きさの変更・削除が可能です。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944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問題文は、テキストボックスですので、編集が可能です。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図は、背景設定しておりませんので、位置や大きさの変更・削除が可能です。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1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問題文は、テキストボックスですので、編集が可能です。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図は、背景設定しておりませんので、位置や大きさの変更・削除が可能です。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24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DF7B8-7E58-89CC-7383-884E52E3A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9745D3-B192-7871-F562-9752EF6B5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E8696C-8993-AB0C-9F06-C16FBDAB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5CB05-AB38-14BA-CD74-6179F004E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1E60BC-1062-F1B7-E6FC-559B976F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77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837405-0AC1-654A-1312-86FBAFF7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1EAB158-9DCD-BF24-D5CD-830D3E8B1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1AE35F-E824-58C0-906C-0FD2BC19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4CC523-1490-3980-55E9-69FBCE1B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476CF3-AFF6-7E14-1B60-B433016F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54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7C9DF12-E1BB-0856-CD9F-5FE244D7F2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02317F-17EA-8C8B-F17D-F8E42B736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7382FF-B091-90BC-4687-16779E7A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5979F3-B4E4-3187-205B-41649F6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04687F-23B2-8F2C-2D16-B2C86C15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4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B5EF2-CAEF-E603-4760-64C26C88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6210C4-3186-4FAC-DB1F-C9598B15A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2537AC-784A-1A64-17D8-1CC5FBBD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0EBB7-6630-DB80-FF70-C0BC0FE6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14AB74-7372-6668-FC72-CFE54BCE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58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3D69-ACB0-35CD-B070-F12966C8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C24C2E-C3CA-132B-D0BF-DF80CF66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56EF97-3D22-87F7-A8FB-727259B5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579529-C59A-3816-D8E8-A57F9A3A9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B375-D624-EADF-50E7-A561B1E1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20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C3F65-D1D0-1A4E-2B89-991CF6D0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580208-D6F5-4144-308E-0403D73E0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C5BAEA-1C88-3E1A-93D6-D8539319B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6E2DA2-3E83-5C6E-2B49-B6A9097A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62C480-1355-CBBC-C5BD-404E0977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190CEC-C57A-2C8C-DDE1-5197908D8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79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A66A2B-C743-377F-5772-E8A45689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F35E80-5120-6CC6-B0D0-8AE579259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E8058A-8CF7-47C4-0F70-45AC0693A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E94D19F-FF8F-ECFF-7566-63F48B7F2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7EFB2F-38CA-C277-BA7B-7B4019182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2E17BF-F7A9-8F37-E0E3-3877571B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A76CAFC-14DD-0FFF-3817-FA4B30C0D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D379362-7D8D-90AA-0D0E-9248854BB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17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C2DB7-B4AE-9744-A264-7C3277985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1D5B14-EFED-11DF-3EF2-2E70CB5A4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9EE5FE-34ED-9DB1-7D23-337A0A34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989072-1353-4283-1200-826D3A78B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4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942471-496E-8022-2C5E-074DEF7B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38EA26-BFCE-DD26-C92F-DF158F9ED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D514DC-F42A-7D02-3303-6AE4AD6E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40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F9FF97-C251-2748-0898-2FDD2308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4555F-2AC3-0DD5-0FEF-F252B5EA7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270488-7369-4EBA-4805-C33021917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E4A814-E0D9-E9F2-29C6-71DC123CD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7C2B67-CD0D-7E4E-346C-2FB4F9B82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63D08B-A2FF-5DF1-AE66-4C5F82FE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2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0853E-F305-8A68-CE45-4DE9D2E32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486313A-9787-2875-64E2-FC735DBFA6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51A53F-CD70-FD19-D21D-FD20EE04E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1C4C26-AB05-01AF-6B06-6E076F95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3CA0E7-9435-2FF6-B309-29947685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3BA0C2-E1AF-5C0B-3F20-D171CBD1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15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0F91C29-A4DD-6566-FC27-3445B4851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3227AF-C9B5-C4A0-8DBF-C902A3557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3B687-C742-41FB-E4DB-1ED04E212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3C78-0BA7-4F6D-9AC9-479CFA3043A4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E1A2D-CB07-F88B-AD61-F421A552F2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535C4-671A-E2A3-1531-283932004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92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135378-DE1C-C8B8-712B-60E249F1BC11}"/>
              </a:ext>
            </a:extLst>
          </p:cNvPr>
          <p:cNvSpPr txBox="1"/>
          <p:nvPr/>
        </p:nvSpPr>
        <p:spPr>
          <a:xfrm>
            <a:off x="77826" y="119497"/>
            <a:ext cx="1211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おはじきで正方形を作ります。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辺に並べるおはじきの数を</a:t>
            </a:r>
            <a:r>
              <a:rPr lang="el-GR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χ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個とすると、いくつ必要か、式にあらわしましょう。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2638B131-06FB-6B43-F561-5702DEBB5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7" y="973407"/>
            <a:ext cx="2274978" cy="2172129"/>
          </a:xfrm>
          <a:prstGeom prst="rect">
            <a:avLst/>
          </a:prstGeom>
        </p:spPr>
      </p:pic>
      <p:pic>
        <p:nvPicPr>
          <p:cNvPr id="6" name="図 5" descr="QR コード&#10;&#10;低い精度で自動的に生成された説明">
            <a:extLst>
              <a:ext uri="{FF2B5EF4-FFF2-40B4-BE49-F238E27FC236}">
                <a16:creationId xmlns:a16="http://schemas.microsoft.com/office/drawing/2014/main" id="{A4E36DB5-05B5-0D4B-3F13-87BB04ED8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988" y="1003310"/>
            <a:ext cx="3915333" cy="389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1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135378-DE1C-C8B8-712B-60E249F1BC11}"/>
              </a:ext>
            </a:extLst>
          </p:cNvPr>
          <p:cNvSpPr txBox="1"/>
          <p:nvPr/>
        </p:nvSpPr>
        <p:spPr>
          <a:xfrm>
            <a:off x="204826" y="109728"/>
            <a:ext cx="1211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おはじきで正三角形を作ります。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辺に並べるおはじきの数を</a:t>
            </a:r>
            <a:r>
              <a:rPr lang="el-GR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χ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個とすると、いくつ必要か、式にあらわしましょう。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638B131-06FB-6B43-F561-5702DEBB5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497" y="1045367"/>
            <a:ext cx="2297356" cy="202820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4E36DB5-05B5-0D4B-3F13-87BB04ED8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50988" y="1207418"/>
            <a:ext cx="3915333" cy="348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04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135378-DE1C-C8B8-712B-60E249F1BC11}"/>
              </a:ext>
            </a:extLst>
          </p:cNvPr>
          <p:cNvSpPr txBox="1"/>
          <p:nvPr/>
        </p:nvSpPr>
        <p:spPr>
          <a:xfrm>
            <a:off x="204826" y="109728"/>
            <a:ext cx="1211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おはじきで正六角形を作ります。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辺に並べるおはじきの数を</a:t>
            </a:r>
            <a:r>
              <a:rPr lang="el-GR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χ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個とすると、いくつ必要か、式にあらわしましょう。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638B131-06FB-6B43-F561-5702DEBB5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747" y="973407"/>
            <a:ext cx="2042223" cy="217212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4E36DB5-05B5-0D4B-3F13-87BB04ED8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99134" y="1003310"/>
            <a:ext cx="3482291" cy="389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8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DB48366-8E30-40E6-8B03-47EB94266BB2}"/>
</file>

<file path=customXml/itemProps2.xml><?xml version="1.0" encoding="utf-8"?>
<ds:datastoreItem xmlns:ds="http://schemas.openxmlformats.org/officeDocument/2006/customXml" ds:itemID="{0A1655D3-D04B-47FB-BF8D-1E7F11B51B85}"/>
</file>

<file path=customXml/itemProps3.xml><?xml version="1.0" encoding="utf-8"?>
<ds:datastoreItem xmlns:ds="http://schemas.openxmlformats.org/officeDocument/2006/customXml" ds:itemID="{D3F888BA-BEBF-48A2-8B36-1A34BB6DB19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ワイド画面</PresentationFormat>
  <Paragraphs>12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2025-04-21T07:33:02Z</dcterms:created>
  <dcterms:modified xsi:type="dcterms:W3CDTF">2025-04-21T07:33:10Z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