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1"/>
  </p:sldMasterIdLst>
  <p:notesMasterIdLst>
    <p:notesMasterId r:id="rId4"/>
  </p:notesMasterIdLst>
  <p:sldIdLst>
    <p:sldId id="282" r:id="rId2"/>
    <p:sldId id="279" r:id="rId3"/>
  </p:sldIdLst>
  <p:sldSz cx="101600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32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99FF"/>
    <a:srgbClr val="FFCCFF"/>
    <a:srgbClr val="E1FFE1"/>
    <a:srgbClr val="E7E7FF"/>
    <a:srgbClr val="FFFFCC"/>
    <a:srgbClr val="FFE5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B13A85-11EB-42F3-A962-7B73359B0762}" v="4" dt="2025-04-17T06:17:39.8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800"/>
        <p:guide pos="320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33F13-39B1-4312-A92E-73D68E81300D}" type="datetimeFigureOut">
              <a:t>4/16/2025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06CBD7-A38D-48FE-B33E-A1B808E75276}" type="slidenum"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7312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画像を背景に設定しています。</a:t>
            </a:r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06CBD7-A38D-48FE-B33E-A1B808E75276}" type="slidenum">
              <a:rPr lang="en-US" altLang="ja-JP" smtClean="0"/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86456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テンプレートをお使いいただけます。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06CBD7-A38D-48FE-B33E-A1B808E75276}" type="slidenum">
              <a:rPr lang="en-US" altLang="ja-JP" smtClean="0"/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22883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935302"/>
            <a:ext cx="7620000" cy="1989667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3001698"/>
            <a:ext cx="7620000" cy="1379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9944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9970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304271"/>
            <a:ext cx="2190750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304271"/>
            <a:ext cx="6445250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783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91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424782"/>
            <a:ext cx="8763000" cy="2377281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3824553"/>
            <a:ext cx="8763000" cy="1250156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468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1521354"/>
            <a:ext cx="43180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521354"/>
            <a:ext cx="43180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2025/4/16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315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304271"/>
            <a:ext cx="87630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400969"/>
            <a:ext cx="4298156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087563"/>
            <a:ext cx="4298156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0" y="1400969"/>
            <a:ext cx="4319323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0" y="2087563"/>
            <a:ext cx="4319323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2025/4/16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595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2025/4/16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5232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2025/4/16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81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822855"/>
            <a:ext cx="5143500" cy="406135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2025/4/16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360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19323" y="822855"/>
            <a:ext cx="5143500" cy="4061354"/>
          </a:xfrm>
        </p:spPr>
        <p:txBody>
          <a:bodyPr anchor="t"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2025/4/16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0863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1521354"/>
            <a:ext cx="87630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26586-D1A1-4C1C-9E3A-AB64A0F54566}" type="datetimeFigureOut">
              <a:rPr kumimoji="1" lang="ja-JP" altLang="en-US" smtClean="0"/>
              <a:t>2025/4/16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95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kumimoji="1"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kumimoji="1"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吹き出し: 線 1">
            <a:extLst>
              <a:ext uri="{FF2B5EF4-FFF2-40B4-BE49-F238E27FC236}">
                <a16:creationId xmlns:a16="http://schemas.microsoft.com/office/drawing/2014/main" id="{A319A3B2-5E24-74DE-7577-28ECDFA8E3DC}"/>
              </a:ext>
            </a:extLst>
          </p:cNvPr>
          <p:cNvSpPr/>
          <p:nvPr/>
        </p:nvSpPr>
        <p:spPr>
          <a:xfrm>
            <a:off x="3580439" y="2509799"/>
            <a:ext cx="1228842" cy="317475"/>
          </a:xfrm>
          <a:prstGeom prst="borderCallout1">
            <a:avLst>
              <a:gd name="adj1" fmla="val 18750"/>
              <a:gd name="adj2" fmla="val -8333"/>
              <a:gd name="adj3" fmla="val 38367"/>
              <a:gd name="adj4" fmla="val -46426"/>
            </a:avLst>
          </a:prstGeom>
          <a:solidFill>
            <a:schemeClr val="accent4">
              <a:lumMod val="20000"/>
              <a:lumOff val="80000"/>
            </a:schemeClr>
          </a:solidFill>
          <a:ln w="158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71460"/>
            <a:r>
              <a:rPr kumimoji="1" lang="en-US" altLang="ja-JP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D</a:t>
            </a:r>
            <a:r>
              <a:rPr kumimoji="1"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： 〇〇〇〇文明</a:t>
            </a:r>
          </a:p>
        </p:txBody>
      </p:sp>
      <p:sp>
        <p:nvSpPr>
          <p:cNvPr id="3" name="吹き出し: 線 2">
            <a:extLst>
              <a:ext uri="{FF2B5EF4-FFF2-40B4-BE49-F238E27FC236}">
                <a16:creationId xmlns:a16="http://schemas.microsoft.com/office/drawing/2014/main" id="{9568DDD4-34D8-2B2A-A5FC-9944BB751111}"/>
              </a:ext>
            </a:extLst>
          </p:cNvPr>
          <p:cNvSpPr/>
          <p:nvPr/>
        </p:nvSpPr>
        <p:spPr>
          <a:xfrm>
            <a:off x="2451325" y="3142967"/>
            <a:ext cx="1227600" cy="331129"/>
          </a:xfrm>
          <a:prstGeom prst="borderCallout1">
            <a:avLst>
              <a:gd name="adj1" fmla="val 18750"/>
              <a:gd name="adj2" fmla="val -8333"/>
              <a:gd name="adj3" fmla="val -120493"/>
              <a:gd name="adj4" fmla="val -21802"/>
            </a:avLst>
          </a:prstGeom>
          <a:solidFill>
            <a:schemeClr val="accent4">
              <a:lumMod val="20000"/>
              <a:lumOff val="80000"/>
            </a:schemeClr>
          </a:solidFill>
          <a:ln w="158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71460"/>
            <a:r>
              <a:rPr kumimoji="1" lang="en-US" altLang="ja-JP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</a:t>
            </a:r>
            <a:r>
              <a:rPr kumimoji="1"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： 〇〇〇〇文明</a:t>
            </a:r>
          </a:p>
        </p:txBody>
      </p:sp>
      <p:sp>
        <p:nvSpPr>
          <p:cNvPr id="4" name="吹き出し: 線 3">
            <a:extLst>
              <a:ext uri="{FF2B5EF4-FFF2-40B4-BE49-F238E27FC236}">
                <a16:creationId xmlns:a16="http://schemas.microsoft.com/office/drawing/2014/main" id="{26B145E9-F37A-0C8A-DCE2-ECF2061F8D2D}"/>
              </a:ext>
            </a:extLst>
          </p:cNvPr>
          <p:cNvSpPr/>
          <p:nvPr/>
        </p:nvSpPr>
        <p:spPr>
          <a:xfrm>
            <a:off x="1788620" y="1895037"/>
            <a:ext cx="1287396" cy="331130"/>
          </a:xfrm>
          <a:prstGeom prst="borderCallout1">
            <a:avLst>
              <a:gd name="adj1" fmla="val 112299"/>
              <a:gd name="adj2" fmla="val 8142"/>
              <a:gd name="adj3" fmla="val 199308"/>
              <a:gd name="adj4" fmla="val -4526"/>
            </a:avLst>
          </a:prstGeom>
          <a:solidFill>
            <a:schemeClr val="accent4">
              <a:lumMod val="20000"/>
              <a:lumOff val="80000"/>
            </a:schemeClr>
          </a:solidFill>
          <a:ln w="158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71460"/>
            <a:r>
              <a:rPr kumimoji="1" lang="en-US" altLang="ja-JP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</a:t>
            </a:r>
            <a:r>
              <a:rPr kumimoji="1"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 〇〇〇〇文明</a:t>
            </a:r>
          </a:p>
        </p:txBody>
      </p:sp>
      <p:sp>
        <p:nvSpPr>
          <p:cNvPr id="5" name="吹き出し: 線 4">
            <a:extLst>
              <a:ext uri="{FF2B5EF4-FFF2-40B4-BE49-F238E27FC236}">
                <a16:creationId xmlns:a16="http://schemas.microsoft.com/office/drawing/2014/main" id="{456B15EA-ED3C-9CCD-A59F-36255F3CBC73}"/>
              </a:ext>
            </a:extLst>
          </p:cNvPr>
          <p:cNvSpPr/>
          <p:nvPr/>
        </p:nvSpPr>
        <p:spPr>
          <a:xfrm>
            <a:off x="355791" y="2026426"/>
            <a:ext cx="1287396" cy="331129"/>
          </a:xfrm>
          <a:prstGeom prst="borderCallout1">
            <a:avLst>
              <a:gd name="adj1" fmla="val 109073"/>
              <a:gd name="adj2" fmla="val 68839"/>
              <a:gd name="adj3" fmla="val 226829"/>
              <a:gd name="adj4" fmla="val 71840"/>
            </a:avLst>
          </a:prstGeom>
          <a:solidFill>
            <a:schemeClr val="accent4">
              <a:lumMod val="20000"/>
              <a:lumOff val="80000"/>
            </a:schemeClr>
          </a:solidFill>
          <a:ln w="158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71460"/>
            <a:r>
              <a:rPr kumimoji="1" lang="en-US" altLang="ja-JP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 〇〇〇〇文明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85B3024E-B75E-5199-8ED5-30F51E5736B0}"/>
              </a:ext>
            </a:extLst>
          </p:cNvPr>
          <p:cNvSpPr/>
          <p:nvPr/>
        </p:nvSpPr>
        <p:spPr>
          <a:xfrm>
            <a:off x="7104407" y="662922"/>
            <a:ext cx="2919269" cy="1100567"/>
          </a:xfrm>
          <a:prstGeom prst="roundRect">
            <a:avLst>
              <a:gd name="adj" fmla="val 4202"/>
            </a:avLst>
          </a:prstGeom>
          <a:solidFill>
            <a:schemeClr val="bg1"/>
          </a:solidFill>
          <a:ln w="15875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371460"/>
            <a:r>
              <a:rPr lang="en-US" altLang="ja-JP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　〇〇〇文明</a:t>
            </a:r>
            <a:endParaRPr lang="en-US" altLang="ja-JP" sz="900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371460"/>
            <a:r>
              <a:rPr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  <a:p>
            <a:pPr defTabSz="371460"/>
            <a:r>
              <a:rPr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900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371460"/>
            <a:r>
              <a:rPr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  <a:p>
            <a:pPr defTabSz="371460"/>
            <a:r>
              <a:rPr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  <a:p>
            <a:pPr defTabSz="371460"/>
            <a:endParaRPr lang="ja-JP" altLang="en-US" sz="900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7466A527-43C5-4012-5D3A-9449E124F49D}"/>
              </a:ext>
            </a:extLst>
          </p:cNvPr>
          <p:cNvSpPr/>
          <p:nvPr/>
        </p:nvSpPr>
        <p:spPr>
          <a:xfrm>
            <a:off x="7104407" y="1879138"/>
            <a:ext cx="2919269" cy="1100567"/>
          </a:xfrm>
          <a:prstGeom prst="roundRect">
            <a:avLst>
              <a:gd name="adj" fmla="val 4202"/>
            </a:avLst>
          </a:prstGeom>
          <a:solidFill>
            <a:schemeClr val="bg1"/>
          </a:solidFill>
          <a:ln w="15875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371460"/>
            <a:r>
              <a:rPr lang="en-US" altLang="ja-JP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</a:t>
            </a:r>
            <a:r>
              <a:rPr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　〇〇〇文明</a:t>
            </a:r>
            <a:endParaRPr lang="en-US" altLang="ja-JP" sz="900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371460"/>
            <a:r>
              <a:rPr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  <a:p>
            <a:pPr defTabSz="371460"/>
            <a:r>
              <a:rPr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900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371460"/>
            <a:r>
              <a:rPr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  <a:p>
            <a:pPr defTabSz="371460"/>
            <a:r>
              <a:rPr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  <a:p>
            <a:pPr defTabSz="371460"/>
            <a:endParaRPr lang="ja-JP" altLang="en-US" sz="900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47E0294F-B2A8-D397-41AD-78719152670F}"/>
              </a:ext>
            </a:extLst>
          </p:cNvPr>
          <p:cNvSpPr/>
          <p:nvPr/>
        </p:nvSpPr>
        <p:spPr>
          <a:xfrm>
            <a:off x="7104408" y="3095354"/>
            <a:ext cx="2919269" cy="1100567"/>
          </a:xfrm>
          <a:prstGeom prst="roundRect">
            <a:avLst>
              <a:gd name="adj" fmla="val 4202"/>
            </a:avLst>
          </a:prstGeom>
          <a:solidFill>
            <a:schemeClr val="bg1"/>
          </a:solidFill>
          <a:ln w="15875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371460"/>
            <a:r>
              <a:rPr lang="en-US" altLang="ja-JP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</a:t>
            </a:r>
            <a:r>
              <a:rPr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　〇〇〇文明</a:t>
            </a:r>
            <a:endParaRPr lang="en-US" altLang="ja-JP" sz="900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371460"/>
            <a:r>
              <a:rPr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  <a:p>
            <a:pPr defTabSz="371460"/>
            <a:r>
              <a:rPr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900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371460"/>
            <a:r>
              <a:rPr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  <a:p>
            <a:pPr defTabSz="371460"/>
            <a:r>
              <a:rPr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  <a:p>
            <a:pPr defTabSz="371460"/>
            <a:endParaRPr lang="ja-JP" altLang="en-US" sz="900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F7271F4D-950D-B960-9EE7-94533BD11C71}"/>
              </a:ext>
            </a:extLst>
          </p:cNvPr>
          <p:cNvSpPr/>
          <p:nvPr/>
        </p:nvSpPr>
        <p:spPr>
          <a:xfrm>
            <a:off x="7104407" y="4311569"/>
            <a:ext cx="2919269" cy="1100567"/>
          </a:xfrm>
          <a:prstGeom prst="roundRect">
            <a:avLst>
              <a:gd name="adj" fmla="val 4202"/>
            </a:avLst>
          </a:prstGeom>
          <a:solidFill>
            <a:schemeClr val="bg1"/>
          </a:solidFill>
          <a:ln w="15875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371460"/>
            <a:r>
              <a:rPr lang="en-US" altLang="ja-JP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D</a:t>
            </a:r>
            <a:r>
              <a:rPr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　〇〇〇文明</a:t>
            </a:r>
            <a:endParaRPr lang="en-US" altLang="ja-JP" sz="900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371460"/>
            <a:r>
              <a:rPr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  <a:p>
            <a:pPr defTabSz="371460"/>
            <a:r>
              <a:rPr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900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371460"/>
            <a:r>
              <a:rPr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  <a:p>
            <a:pPr defTabSz="371460"/>
            <a:r>
              <a:rPr lang="ja-JP" altLang="en-US" sz="9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</p:txBody>
      </p:sp>
    </p:spTree>
    <p:extLst>
      <p:ext uri="{BB962C8B-B14F-4D97-AF65-F5344CB8AC3E}">
        <p14:creationId xmlns:p14="http://schemas.microsoft.com/office/powerpoint/2010/main" val="2573482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9FC3684-8AA6-07F4-9380-10954909721D}"/>
              </a:ext>
            </a:extLst>
          </p:cNvPr>
          <p:cNvSpPr/>
          <p:nvPr/>
        </p:nvSpPr>
        <p:spPr>
          <a:xfrm>
            <a:off x="185260" y="139647"/>
            <a:ext cx="9791860" cy="4717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2965E4B8-75CA-3016-73A7-9E0F413051B7}"/>
              </a:ext>
            </a:extLst>
          </p:cNvPr>
          <p:cNvSpPr/>
          <p:nvPr/>
        </p:nvSpPr>
        <p:spPr>
          <a:xfrm>
            <a:off x="6914288" y="829107"/>
            <a:ext cx="3062832" cy="1073648"/>
          </a:xfrm>
          <a:prstGeom prst="roundRect">
            <a:avLst>
              <a:gd name="adj" fmla="val 4202"/>
            </a:avLst>
          </a:prstGeom>
          <a:solidFill>
            <a:schemeClr val="bg1"/>
          </a:solidFill>
          <a:ln w="15875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2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2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2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2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2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2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574C8919-F5BE-9908-7789-08128F653FBB}"/>
              </a:ext>
            </a:extLst>
          </p:cNvPr>
          <p:cNvSpPr/>
          <p:nvPr/>
        </p:nvSpPr>
        <p:spPr>
          <a:xfrm>
            <a:off x="6913098" y="2015501"/>
            <a:ext cx="3062832" cy="1073648"/>
          </a:xfrm>
          <a:prstGeom prst="roundRect">
            <a:avLst>
              <a:gd name="adj" fmla="val 4202"/>
            </a:avLst>
          </a:prstGeom>
          <a:solidFill>
            <a:schemeClr val="bg1"/>
          </a:solidFill>
          <a:ln w="15875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2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2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2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2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2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2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  <a:p>
            <a:endParaRPr lang="ja-JP" altLang="en-US" sz="12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C4E69783-6815-19C7-CB70-BE63D1BFEDF7}"/>
              </a:ext>
            </a:extLst>
          </p:cNvPr>
          <p:cNvSpPr/>
          <p:nvPr/>
        </p:nvSpPr>
        <p:spPr>
          <a:xfrm>
            <a:off x="6913098" y="3201895"/>
            <a:ext cx="3062832" cy="1073648"/>
          </a:xfrm>
          <a:prstGeom prst="roundRect">
            <a:avLst>
              <a:gd name="adj" fmla="val 4202"/>
            </a:avLst>
          </a:prstGeom>
          <a:solidFill>
            <a:schemeClr val="bg1"/>
          </a:solidFill>
          <a:ln w="15875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2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2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2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2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2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2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  <a:p>
            <a:endParaRPr lang="ja-JP" altLang="en-US" sz="12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981332B6-E1A7-0234-D964-E70D3E3DBD51}"/>
              </a:ext>
            </a:extLst>
          </p:cNvPr>
          <p:cNvSpPr/>
          <p:nvPr/>
        </p:nvSpPr>
        <p:spPr>
          <a:xfrm>
            <a:off x="6913098" y="4388289"/>
            <a:ext cx="3062832" cy="1073648"/>
          </a:xfrm>
          <a:prstGeom prst="roundRect">
            <a:avLst>
              <a:gd name="adj" fmla="val 4202"/>
            </a:avLst>
          </a:prstGeom>
          <a:solidFill>
            <a:schemeClr val="bg1"/>
          </a:solidFill>
          <a:ln w="15875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2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2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2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2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2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2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  <a:p>
            <a:endParaRPr lang="ja-JP" altLang="en-US" sz="12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849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85859140-7278-4514-B212-0570D2E995CE}"/>
</file>

<file path=customXml/itemProps2.xml><?xml version="1.0" encoding="utf-8"?>
<ds:datastoreItem xmlns:ds="http://schemas.openxmlformats.org/officeDocument/2006/customXml" ds:itemID="{44032396-E453-4F90-BEF5-0E906093FFD1}"/>
</file>

<file path=customXml/itemProps3.xml><?xml version="1.0" encoding="utf-8"?>
<ds:datastoreItem xmlns:ds="http://schemas.openxmlformats.org/officeDocument/2006/customXml" ds:itemID="{45D9D3AC-041C-4068-A54C-488678DB23A8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Application>Microsoft Office PowerPoint</Application>
  <PresentationFormat>Custom</PresentationFormat>
  <Slides>2</Slides>
  <Notes>2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テーマ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2025-04-17T06:17:39Z</dcterms:created>
  <dcterms:modified xsi:type="dcterms:W3CDTF">2025-04-17T06:17:48Z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