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80" r:id="rId2"/>
    <p:sldId id="286" r:id="rId3"/>
    <p:sldId id="289" r:id="rId4"/>
    <p:sldId id="290" r:id="rId5"/>
    <p:sldId id="292" r:id="rId6"/>
    <p:sldId id="291" r:id="rId7"/>
    <p:sldId id="288" r:id="rId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50B404B-CB42-485B-AF0C-FC410BE117E1}">
          <p14:sldIdLst>
            <p14:sldId id="280"/>
            <p14:sldId id="286"/>
            <p14:sldId id="289"/>
            <p14:sldId id="290"/>
            <p14:sldId id="292"/>
            <p14:sldId id="291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4D455B-CD76-4DFE-A273-2D025801DA05}" v="4" dt="2025-03-13T04:30:21.9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89952" autoAdjust="0"/>
  </p:normalViewPr>
  <p:slideViewPr>
    <p:cSldViewPr snapToGrid="0" showGuides="1">
      <p:cViewPr varScale="1">
        <p:scale>
          <a:sx n="84" d="100"/>
          <a:sy n="84" d="100"/>
        </p:scale>
        <p:origin x="1312" y="6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33E6A-8807-4F3C-B4D9-B423B5326711}" type="datetimeFigureOut">
              <a:rPr kumimoji="1" lang="ja-JP" altLang="en-US" smtClean="0"/>
              <a:t>2025/3/13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081DA-F6DE-4939-A165-AB1CFF97FF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523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「入力できます」のテキストボックスは、</a:t>
            </a:r>
            <a:r>
              <a:rPr kumimoji="1" lang="en-US" altLang="ja-JP" dirty="0"/>
              <a:t>16</a:t>
            </a:r>
            <a:r>
              <a:rPr kumimoji="1" lang="ja-JP" altLang="en-US" dirty="0"/>
              <a:t>枚重ねてあります。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9081DA-F6DE-4939-A165-AB1CFF97FF4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188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94A0CBC-590D-2651-A135-7FE5EB8E1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ADF3-48E4-4F1E-8AC4-F311A6D987D8}" type="datetimeFigureOut">
              <a:rPr kumimoji="1" lang="ja-JP" altLang="en-US" smtClean="0"/>
              <a:t>2025/3/13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82BD229-C2AB-06E7-F008-4A01455C1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FDBBEFA-C0B5-26B6-4C70-7B955E3B5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1314-4695-4476-87DC-DF82909DD6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3509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AC5ED13-A228-B285-8E59-095D6C4AF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7C6141E-A75C-BBF8-329B-9AB45F106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AD7E3-55D7-64A2-75F6-E2F90BC73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DF3-48E4-4F1E-8AC4-F311A6D987D8}" type="datetimeFigureOut">
              <a:rPr kumimoji="1" lang="ja-JP" altLang="en-US" smtClean="0"/>
              <a:t>2025/3/13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25A432-BAB7-3EAE-85EA-23C4FC951F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CA67977-31A5-4140-58C3-BE5C05E48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1314-4695-4476-87DC-DF82909DD6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6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94CBCDB4-0561-0DDE-A2DE-AF89350068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930341"/>
              </p:ext>
            </p:extLst>
          </p:nvPr>
        </p:nvGraphicFramePr>
        <p:xfrm>
          <a:off x="363977" y="835505"/>
          <a:ext cx="9178047" cy="5685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8047">
                  <a:extLst>
                    <a:ext uri="{9D8B030D-6E8A-4147-A177-3AD203B41FA5}">
                      <a16:colId xmlns:a16="http://schemas.microsoft.com/office/drawing/2014/main" val="3480253276"/>
                    </a:ext>
                  </a:extLst>
                </a:gridCol>
                <a:gridCol w="4095000">
                  <a:extLst>
                    <a:ext uri="{9D8B030D-6E8A-4147-A177-3AD203B41FA5}">
                      <a16:colId xmlns:a16="http://schemas.microsoft.com/office/drawing/2014/main" val="35009957"/>
                    </a:ext>
                  </a:extLst>
                </a:gridCol>
                <a:gridCol w="4095000">
                  <a:extLst>
                    <a:ext uri="{9D8B030D-6E8A-4147-A177-3AD203B41FA5}">
                      <a16:colId xmlns:a16="http://schemas.microsoft.com/office/drawing/2014/main" val="3936256202"/>
                    </a:ext>
                  </a:extLst>
                </a:gridCol>
              </a:tblGrid>
              <a:tr h="645970"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latin typeface="ＭＳ Ｐゴシック"/>
                          <a:ea typeface="ＭＳ Ｐゴシック"/>
                        </a:rPr>
                        <a:t>地球儀</a:t>
                      </a:r>
                      <a:endParaRPr kumimoji="1" lang="ja-JP" altLang="en-US" sz="1600" dirty="0">
                        <a:latin typeface="ＭＳ Ｐゴシック"/>
                        <a:ea typeface="ＭＳ Ｐゴシック"/>
                      </a:endParaRPr>
                    </a:p>
                  </a:txBody>
                  <a:tcPr marL="74295" marR="74295" marT="37148" marB="3714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ja-JP" altLang="en-US" sz="1600" kern="120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  <a:cs typeface="+mn-cs"/>
                        </a:rPr>
                        <a:t>　地図</a:t>
                      </a:r>
                    </a:p>
                  </a:txBody>
                  <a:tcPr marL="74295" marR="74295" marT="37148" marB="37148" anchor="ctr"/>
                </a:tc>
                <a:extLst>
                  <a:ext uri="{0D108BD9-81ED-4DB2-BD59-A6C34878D82A}">
                    <a16:rowId xmlns:a16="http://schemas.microsoft.com/office/drawing/2014/main" val="4002936781"/>
                  </a:ext>
                </a:extLst>
              </a:tr>
              <a:tr h="2520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長所</a:t>
                      </a:r>
                    </a:p>
                  </a:txBody>
                  <a:tcPr marL="74295" marR="74295" marT="37148" marB="37148" anchor="ctr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260802712"/>
                  </a:ext>
                </a:extLst>
              </a:tr>
              <a:tr h="2520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短所</a:t>
                      </a:r>
                    </a:p>
                  </a:txBody>
                  <a:tcPr marL="74295" marR="74295" marT="37148" marB="37148" anchor="ctr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2987012541"/>
                  </a:ext>
                </a:extLst>
              </a:tr>
            </a:tbl>
          </a:graphicData>
        </a:graphic>
      </p:graphicFrame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A4EFFBA8-9979-9595-7B22-761123E99E8E}"/>
              </a:ext>
            </a:extLst>
          </p:cNvPr>
          <p:cNvSpPr txBox="1"/>
          <p:nvPr/>
        </p:nvSpPr>
        <p:spPr>
          <a:xfrm>
            <a:off x="2056781" y="169204"/>
            <a:ext cx="487110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b="1" dirty="0">
                <a:latin typeface="ＭＳ Ｐゴシック"/>
                <a:ea typeface="ＭＳ Ｐゴシック"/>
              </a:rPr>
              <a:t>地球儀と地図の特徴（長所・短所）</a:t>
            </a:r>
            <a:endParaRPr lang="ja-JP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460771C-CCCF-BB2E-6A43-E9BC1F8E3551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ワークシート⓪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DA87022-8B4E-B86E-FC72-D303486320A8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19262B1D-F351-B787-ED3A-0AE3164101E3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5D0A3BC-D169-8BC7-FC41-5C4B9EBA8F66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03DF739-C3F6-211F-9052-956E03D85960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5F084B-B629-C90C-0763-6B1F6165AF90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3DF568E-1DC6-44A9-6183-CF1F5054421C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6220941-2E7D-64B7-9AB8-220CFB7BA5C0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9DA6A2-24C8-6B12-2DE7-B02E2946CE4A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D58B261-38C7-0EA7-280F-05CC0C9F0A72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9F68208-538E-39D4-B6A5-0DEE184D0D0F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31218DD-56C7-A091-A049-D1A99DA0298D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E2DE7DE-D780-57E0-4F1E-0E3896795087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0E2F36E-C9FA-2C34-A9FC-4B41C11A3DD2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0737F5-18CF-BB3F-C356-FC4860251796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66A8538-6F40-8CE9-F21A-5FD9DECD1A43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F37A15C-4D92-9C64-3289-143D9EE75BB1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476202B-F4BA-1011-31C9-AF71544CD724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</p:spTree>
    <p:extLst>
      <p:ext uri="{BB962C8B-B14F-4D97-AF65-F5344CB8AC3E}">
        <p14:creationId xmlns:p14="http://schemas.microsoft.com/office/powerpoint/2010/main" val="3945396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東京とサンフランシスコ間の最短距離を測ろう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ワークシート①</a:t>
            </a:r>
          </a:p>
        </p:txBody>
      </p:sp>
      <p:pic>
        <p:nvPicPr>
          <p:cNvPr id="12" name="図 11" descr="マップ&#10;&#10;自動的に生成された説明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54" y="1769129"/>
            <a:ext cx="6919531" cy="488815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742568"/>
              </p:ext>
            </p:extLst>
          </p:nvPr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3018971" y="3519714"/>
            <a:ext cx="537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5087258" y="3490685"/>
            <a:ext cx="1328056" cy="283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サンフランシスコ</a:t>
            </a:r>
          </a:p>
        </p:txBody>
      </p:sp>
    </p:spTree>
    <p:extLst>
      <p:ext uri="{BB962C8B-B14F-4D97-AF65-F5344CB8AC3E}">
        <p14:creationId xmlns:p14="http://schemas.microsoft.com/office/powerpoint/2010/main" val="1034067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シドニーとケープタウン間の最短距離を測ろう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ワークシート②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4" y="1769129"/>
            <a:ext cx="6919531" cy="488814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/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362857" y="4775201"/>
            <a:ext cx="1016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ケープタウン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3483430" y="4862285"/>
            <a:ext cx="762000" cy="283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シドニー</a:t>
            </a:r>
          </a:p>
        </p:txBody>
      </p:sp>
    </p:spTree>
    <p:extLst>
      <p:ext uri="{BB962C8B-B14F-4D97-AF65-F5344CB8AC3E}">
        <p14:creationId xmlns:p14="http://schemas.microsoft.com/office/powerpoint/2010/main" val="2081062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東京とシドニー間の最短距離を測ろう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ワークシート③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5" y="1769129"/>
            <a:ext cx="6919529" cy="488814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/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2946400" y="3541487"/>
            <a:ext cx="573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3483430" y="4862285"/>
            <a:ext cx="762000" cy="283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シドニー</a:t>
            </a:r>
          </a:p>
        </p:txBody>
      </p:sp>
    </p:spTree>
    <p:extLst>
      <p:ext uri="{BB962C8B-B14F-4D97-AF65-F5344CB8AC3E}">
        <p14:creationId xmlns:p14="http://schemas.microsoft.com/office/powerpoint/2010/main" val="1314204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オスロとケープタウン間の最短距離を測ろう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ワークシート④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5" y="1769129"/>
            <a:ext cx="6919529" cy="488814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/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516234" y="2856937"/>
            <a:ext cx="673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オスロ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430BF03-BB9C-2E18-B755-CC282B98781A}"/>
              </a:ext>
            </a:extLst>
          </p:cNvPr>
          <p:cNvSpPr txBox="1"/>
          <p:nvPr/>
        </p:nvSpPr>
        <p:spPr>
          <a:xfrm>
            <a:off x="327415" y="5108354"/>
            <a:ext cx="1016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ケープタウン</a:t>
            </a:r>
          </a:p>
        </p:txBody>
      </p:sp>
    </p:spTree>
    <p:extLst>
      <p:ext uri="{BB962C8B-B14F-4D97-AF65-F5344CB8AC3E}">
        <p14:creationId xmlns:p14="http://schemas.microsoft.com/office/powerpoint/2010/main" val="133064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ナイロビとクアラルンプール間の最短距離を測ろう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ワークシート⑤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5" y="1769129"/>
            <a:ext cx="6919529" cy="488814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510056"/>
              </p:ext>
            </p:extLst>
          </p:nvPr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1030514" y="4230916"/>
            <a:ext cx="7184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ナイロビ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2706916" y="4158342"/>
            <a:ext cx="132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クアラルンプール</a:t>
            </a:r>
          </a:p>
        </p:txBody>
      </p:sp>
    </p:spTree>
    <p:extLst>
      <p:ext uri="{BB962C8B-B14F-4D97-AF65-F5344CB8AC3E}">
        <p14:creationId xmlns:p14="http://schemas.microsoft.com/office/powerpoint/2010/main" val="2134865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CAD5B55-C09E-9A05-448B-64E9C89ACFBB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3" name="テキスト ボックス 1">
            <a:extLst>
              <a:ext uri="{FF2B5EF4-FFF2-40B4-BE49-F238E27FC236}">
                <a16:creationId xmlns:a16="http://schemas.microsoft.com/office/drawing/2014/main" id="{E5187D25-9450-8C9D-13D5-9AE7A496EADE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まとめ</a:t>
            </a:r>
            <a:endParaRPr lang="ja-JP" altLang="ja-JP" sz="2400" dirty="0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6CE9752F-2B09-627A-6139-7EE1B5F5F408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ワークシート⑥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EDF83E9-12EB-19A6-B7EB-F56C754B8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229874"/>
              </p:ext>
            </p:extLst>
          </p:nvPr>
        </p:nvGraphicFramePr>
        <p:xfrm>
          <a:off x="279090" y="843035"/>
          <a:ext cx="9321800" cy="29355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92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2140857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  <a:gridCol w="2140857">
                  <a:extLst>
                    <a:ext uri="{9D8B030D-6E8A-4147-A177-3AD203B41FA5}">
                      <a16:colId xmlns:a16="http://schemas.microsoft.com/office/drawing/2014/main" val="3547838883"/>
                    </a:ext>
                  </a:extLst>
                </a:gridCol>
                <a:gridCol w="2140857">
                  <a:extLst>
                    <a:ext uri="{9D8B030D-6E8A-4147-A177-3AD203B41FA5}">
                      <a16:colId xmlns:a16="http://schemas.microsoft.com/office/drawing/2014/main" val="3315832665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計測地点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メモ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①東京⇔サンフランシスコ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②シドニー⇔ケープタウン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985655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③東京⇔シドニー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83369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④オスロ⇔ケープタウン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9545004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⑤ナイロビ⇔クアラルンプール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0381452"/>
                  </a:ext>
                </a:extLst>
              </a:tr>
            </a:tbl>
          </a:graphicData>
        </a:graphic>
      </p:graphicFrame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8A1245F3-E287-CD83-F51D-14EA31102360}"/>
              </a:ext>
            </a:extLst>
          </p:cNvPr>
          <p:cNvSpPr txBox="1"/>
          <p:nvPr/>
        </p:nvSpPr>
        <p:spPr>
          <a:xfrm>
            <a:off x="277990" y="4169703"/>
            <a:ext cx="9324000" cy="2443368"/>
          </a:xfrm>
          <a:prstGeom prst="rect">
            <a:avLst/>
          </a:prstGeom>
          <a:solidFill>
            <a:srgbClr val="FEF8F4"/>
          </a:solidFill>
          <a:ln w="12700">
            <a:solidFill>
              <a:schemeClr val="accent2"/>
            </a:solidFill>
            <a:prstDash val="sysDash"/>
          </a:ln>
        </p:spPr>
        <p:txBody>
          <a:bodyPr wrap="square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ＭＳ Ｐゴシック"/>
                <a:ea typeface="ＭＳ Ｐゴシック"/>
              </a:rPr>
              <a:t>気付いたこと・わかったこと：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913207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4" ma:contentTypeDescription="新しいドキュメントを作成します。" ma:contentTypeScope="" ma:versionID="f55c6d87594eb038529a4d193d472864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ef3970dc47d36abe38cc0442fbcdf6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DD934628-C3B8-4BD7-9FF4-EE5A116F5FA2}"/>
</file>

<file path=customXml/itemProps2.xml><?xml version="1.0" encoding="utf-8"?>
<ds:datastoreItem xmlns:ds="http://schemas.openxmlformats.org/officeDocument/2006/customXml" ds:itemID="{E18FE0E4-C869-420B-8FF2-593A58EC6831}"/>
</file>

<file path=customXml/itemProps3.xml><?xml version="1.0" encoding="utf-8"?>
<ds:datastoreItem xmlns:ds="http://schemas.openxmlformats.org/officeDocument/2006/customXml" ds:itemID="{D1EB09E4-F2F2-4258-B9C3-06B92C8EE8DD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271</Words>
  <Application>Microsoft Office PowerPoint</Application>
  <PresentationFormat>A4 210 x 297 mm</PresentationFormat>
  <Paragraphs>78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Meiryo UI</vt:lpstr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2025-03-13T04:30:21Z</dcterms:created>
  <dcterms:modified xsi:type="dcterms:W3CDTF">2025-03-13T04:30:32Z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0x010100DAC8B651FE8FAB4980A0CD832FD20183</vt:lpwstr>
  </property>
</Properties>
</file>