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296" r:id="rId2"/>
    <p:sldId id="29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50B404B-CB42-485B-AF0C-FC410BE117E1}">
          <p14:sldIdLst>
            <p14:sldId id="296"/>
            <p14:sldId id="29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15D8B8-575C-458C-A903-23B51B8685A6}" v="4" dt="2025-03-05T01:46:18.8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07" autoAdjust="0"/>
    <p:restoredTop sz="80699" autoAdjust="0"/>
  </p:normalViewPr>
  <p:slideViewPr>
    <p:cSldViewPr snapToGrid="0" showGuides="1">
      <p:cViewPr varScale="1">
        <p:scale>
          <a:sx n="90" d="100"/>
          <a:sy n="90" d="100"/>
        </p:scale>
        <p:origin x="1184" y="4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2.xml"/><Relationship Id="rId5" Type="http://schemas.openxmlformats.org/officeDocument/2006/relationships/presProps" Target="presProps.xml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433E6A-8807-4F3C-B4D9-B423B5326711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81DA-F6DE-4939-A165-AB1CFF97FF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5230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94A0CBC-590D-2651-A135-7FE5EB8E1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9ADF3-48E4-4F1E-8AC4-F311A6D987D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82BD229-C2AB-06E7-F008-4A01455C1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FDBBEFA-C0B5-26B6-4C70-7B955E3B5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61314-4695-4476-87DC-DF82909DD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3509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AC5ED13-A228-B285-8E59-095D6C4AF2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7C6141E-A75C-BBF8-329B-9AB45F1060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AAD7E3-55D7-64A2-75F6-E2F90BC73A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DF3-48E4-4F1E-8AC4-F311A6D987D8}" type="datetimeFigureOut">
              <a:rPr kumimoji="1" lang="ja-JP" altLang="en-US" smtClean="0"/>
              <a:t>2025/3/5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25A432-BAB7-3EAE-85EA-23C4FC951F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A67977-31A5-4140-58C3-BE5C05E488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61314-4695-4476-87DC-DF82909DD6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7264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6">
            <a:extLst>
              <a:ext uri="{FF2B5EF4-FFF2-40B4-BE49-F238E27FC236}">
                <a16:creationId xmlns:a16="http://schemas.microsoft.com/office/drawing/2014/main" id="{C53907F2-CE50-D01F-248F-AB45F355DB19}"/>
              </a:ext>
            </a:extLst>
          </p:cNvPr>
          <p:cNvSpPr txBox="1"/>
          <p:nvPr/>
        </p:nvSpPr>
        <p:spPr>
          <a:xfrm>
            <a:off x="-1757458" y="753570"/>
            <a:ext cx="91979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議会政治</a:t>
            </a:r>
          </a:p>
        </p:txBody>
      </p:sp>
      <p:sp>
        <p:nvSpPr>
          <p:cNvPr id="4" name="テキスト ボックス 16">
            <a:extLst>
              <a:ext uri="{FF2B5EF4-FFF2-40B4-BE49-F238E27FC236}">
                <a16:creationId xmlns:a16="http://schemas.microsoft.com/office/drawing/2014/main" id="{1ACBB262-62E4-F8CD-A605-2D2C2830E2C0}"/>
              </a:ext>
            </a:extLst>
          </p:cNvPr>
          <p:cNvSpPr txBox="1"/>
          <p:nvPr/>
        </p:nvSpPr>
        <p:spPr>
          <a:xfrm>
            <a:off x="-1754989" y="1170261"/>
            <a:ext cx="138689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日清・日露戦争</a:t>
            </a:r>
          </a:p>
        </p:txBody>
      </p:sp>
      <p:sp>
        <p:nvSpPr>
          <p:cNvPr id="6" name="テキスト ボックス 16">
            <a:extLst>
              <a:ext uri="{FF2B5EF4-FFF2-40B4-BE49-F238E27FC236}">
                <a16:creationId xmlns:a16="http://schemas.microsoft.com/office/drawing/2014/main" id="{956B4B5B-7CD1-11EB-F6BF-BF4FF929A70E}"/>
              </a:ext>
            </a:extLst>
          </p:cNvPr>
          <p:cNvSpPr txBox="1"/>
          <p:nvPr/>
        </p:nvSpPr>
        <p:spPr>
          <a:xfrm>
            <a:off x="-1755334" y="333416"/>
            <a:ext cx="925473" cy="31494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>
                <a:latin typeface="ＭＳ Ｐゴシック"/>
                <a:ea typeface="ＭＳ Ｐゴシック"/>
              </a:rPr>
              <a:t>帝国主義</a:t>
            </a:r>
            <a:endParaRPr lang="ja-JP" altLang="en-US" sz="1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テキスト ボックス 16">
            <a:extLst>
              <a:ext uri="{FF2B5EF4-FFF2-40B4-BE49-F238E27FC236}">
                <a16:creationId xmlns:a16="http://schemas.microsoft.com/office/drawing/2014/main" id="{DF295EB1-C1F6-027E-ACDB-DA1F361A2573}"/>
              </a:ext>
            </a:extLst>
          </p:cNvPr>
          <p:cNvSpPr txBox="1"/>
          <p:nvPr/>
        </p:nvSpPr>
        <p:spPr>
          <a:xfrm>
            <a:off x="-1752413" y="1562901"/>
            <a:ext cx="91979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条約改正</a:t>
            </a:r>
          </a:p>
        </p:txBody>
      </p:sp>
      <p:sp>
        <p:nvSpPr>
          <p:cNvPr id="10" name="テキスト ボックス 16">
            <a:extLst>
              <a:ext uri="{FF2B5EF4-FFF2-40B4-BE49-F238E27FC236}">
                <a16:creationId xmlns:a16="http://schemas.microsoft.com/office/drawing/2014/main" id="{5BAAD07D-7F16-7C5E-DB90-1B4F956B28E9}"/>
              </a:ext>
            </a:extLst>
          </p:cNvPr>
          <p:cNvSpPr txBox="1"/>
          <p:nvPr/>
        </p:nvSpPr>
        <p:spPr>
          <a:xfrm>
            <a:off x="-1754185" y="2417943"/>
            <a:ext cx="1041125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>
                <a:latin typeface="ＭＳ Ｐゴシック"/>
                <a:ea typeface="ＭＳ Ｐゴシック"/>
              </a:rPr>
              <a:t>三国同盟</a:t>
            </a:r>
            <a:endParaRPr lang="ja-JP" altLang="en-US" sz="1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テキスト ボックス 16">
            <a:extLst>
              <a:ext uri="{FF2B5EF4-FFF2-40B4-BE49-F238E27FC236}">
                <a16:creationId xmlns:a16="http://schemas.microsoft.com/office/drawing/2014/main" id="{75D78ABA-621B-5BDB-1AB4-48F865777753}"/>
              </a:ext>
            </a:extLst>
          </p:cNvPr>
          <p:cNvSpPr txBox="1"/>
          <p:nvPr/>
        </p:nvSpPr>
        <p:spPr>
          <a:xfrm>
            <a:off x="-1749133" y="2887369"/>
            <a:ext cx="1041125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>
                <a:latin typeface="ＭＳ Ｐゴシック"/>
                <a:ea typeface="ＭＳ Ｐゴシック"/>
              </a:rPr>
              <a:t>三国協商</a:t>
            </a:r>
            <a:endParaRPr lang="ja-JP" altLang="en-US" sz="1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4" name="テキスト ボックス 16">
            <a:extLst>
              <a:ext uri="{FF2B5EF4-FFF2-40B4-BE49-F238E27FC236}">
                <a16:creationId xmlns:a16="http://schemas.microsoft.com/office/drawing/2014/main" id="{FD604BC2-FE79-5CE7-B661-06059E2A87FC}"/>
              </a:ext>
            </a:extLst>
          </p:cNvPr>
          <p:cNvSpPr txBox="1"/>
          <p:nvPr/>
        </p:nvSpPr>
        <p:spPr>
          <a:xfrm>
            <a:off x="-1759581" y="1973518"/>
            <a:ext cx="91979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韓国併合</a:t>
            </a:r>
          </a:p>
        </p:txBody>
      </p:sp>
      <p:sp>
        <p:nvSpPr>
          <p:cNvPr id="16" name="テキスト ボックス 16">
            <a:extLst>
              <a:ext uri="{FF2B5EF4-FFF2-40B4-BE49-F238E27FC236}">
                <a16:creationId xmlns:a16="http://schemas.microsoft.com/office/drawing/2014/main" id="{A98272E9-AFC0-6A87-9C36-A34E25DE5468}"/>
              </a:ext>
            </a:extLst>
          </p:cNvPr>
          <p:cNvSpPr txBox="1"/>
          <p:nvPr/>
        </p:nvSpPr>
        <p:spPr>
          <a:xfrm>
            <a:off x="-594108" y="331163"/>
            <a:ext cx="91979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政党内閣</a:t>
            </a:r>
          </a:p>
        </p:txBody>
      </p:sp>
      <p:sp>
        <p:nvSpPr>
          <p:cNvPr id="18" name="テキスト ボックス 16">
            <a:extLst>
              <a:ext uri="{FF2B5EF4-FFF2-40B4-BE49-F238E27FC236}">
                <a16:creationId xmlns:a16="http://schemas.microsoft.com/office/drawing/2014/main" id="{37F9AE43-C5CF-28C1-C5A4-B60D9CD0C34F}"/>
              </a:ext>
            </a:extLst>
          </p:cNvPr>
          <p:cNvSpPr txBox="1"/>
          <p:nvPr/>
        </p:nvSpPr>
        <p:spPr>
          <a:xfrm>
            <a:off x="-1767436" y="5828519"/>
            <a:ext cx="117045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ロシア革命</a:t>
            </a:r>
          </a:p>
        </p:txBody>
      </p:sp>
      <p:sp>
        <p:nvSpPr>
          <p:cNvPr id="20" name="テキスト ボックス 16">
            <a:extLst>
              <a:ext uri="{FF2B5EF4-FFF2-40B4-BE49-F238E27FC236}">
                <a16:creationId xmlns:a16="http://schemas.microsoft.com/office/drawing/2014/main" id="{AF381F98-2180-7DB4-1251-39CDA6C7B13B}"/>
              </a:ext>
            </a:extLst>
          </p:cNvPr>
          <p:cNvSpPr txBox="1"/>
          <p:nvPr/>
        </p:nvSpPr>
        <p:spPr>
          <a:xfrm>
            <a:off x="-1766186" y="6991553"/>
            <a:ext cx="162224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>
                <a:latin typeface="ＭＳ Ｐゴシック"/>
                <a:ea typeface="ＭＳ Ｐゴシック"/>
              </a:rPr>
              <a:t>ベルサイユ条約</a:t>
            </a:r>
            <a:endParaRPr lang="ja-JP" altLang="en-US" sz="1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2" name="テキスト ボックス 16">
            <a:extLst>
              <a:ext uri="{FF2B5EF4-FFF2-40B4-BE49-F238E27FC236}">
                <a16:creationId xmlns:a16="http://schemas.microsoft.com/office/drawing/2014/main" id="{B14CCFE4-EB74-3070-6C26-014C1124414A}"/>
              </a:ext>
            </a:extLst>
          </p:cNvPr>
          <p:cNvSpPr txBox="1"/>
          <p:nvPr/>
        </p:nvSpPr>
        <p:spPr>
          <a:xfrm>
            <a:off x="-210443" y="5429064"/>
            <a:ext cx="1440000" cy="309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三・一独立運動</a:t>
            </a:r>
          </a:p>
        </p:txBody>
      </p:sp>
      <p:sp>
        <p:nvSpPr>
          <p:cNvPr id="24" name="テキスト ボックス 16">
            <a:extLst>
              <a:ext uri="{FF2B5EF4-FFF2-40B4-BE49-F238E27FC236}">
                <a16:creationId xmlns:a16="http://schemas.microsoft.com/office/drawing/2014/main" id="{8CD3FF03-B676-5ABE-84C9-863E4794C5FA}"/>
              </a:ext>
            </a:extLst>
          </p:cNvPr>
          <p:cNvSpPr txBox="1"/>
          <p:nvPr/>
        </p:nvSpPr>
        <p:spPr>
          <a:xfrm>
            <a:off x="-212716" y="6575305"/>
            <a:ext cx="1622247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ワイマール憲法</a:t>
            </a:r>
          </a:p>
        </p:txBody>
      </p:sp>
      <p:sp>
        <p:nvSpPr>
          <p:cNvPr id="26" name="テキスト ボックス 16">
            <a:extLst>
              <a:ext uri="{FF2B5EF4-FFF2-40B4-BE49-F238E27FC236}">
                <a16:creationId xmlns:a16="http://schemas.microsoft.com/office/drawing/2014/main" id="{ED8D0787-353F-C20A-F5AA-B5B77860C164}"/>
              </a:ext>
            </a:extLst>
          </p:cNvPr>
          <p:cNvSpPr txBox="1"/>
          <p:nvPr/>
        </p:nvSpPr>
        <p:spPr>
          <a:xfrm>
            <a:off x="-1767829" y="5033595"/>
            <a:ext cx="169567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二十一か条の要求</a:t>
            </a:r>
          </a:p>
        </p:txBody>
      </p:sp>
      <p:sp>
        <p:nvSpPr>
          <p:cNvPr id="28" name="テキスト ボックス 16">
            <a:extLst>
              <a:ext uri="{FF2B5EF4-FFF2-40B4-BE49-F238E27FC236}">
                <a16:creationId xmlns:a16="http://schemas.microsoft.com/office/drawing/2014/main" id="{813BC995-4DE1-4646-FB5A-0DEDB4BB2F3D}"/>
              </a:ext>
            </a:extLst>
          </p:cNvPr>
          <p:cNvSpPr txBox="1"/>
          <p:nvPr/>
        </p:nvSpPr>
        <p:spPr>
          <a:xfrm>
            <a:off x="-1768872" y="5432620"/>
            <a:ext cx="144000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>
                <a:latin typeface="ＭＳ Ｐゴシック"/>
                <a:ea typeface="ＭＳ Ｐゴシック"/>
              </a:rPr>
              <a:t>シベリア出兵</a:t>
            </a:r>
            <a:endParaRPr lang="ja-JP" altLang="en-US" sz="1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0" name="テキスト ボックス 16">
            <a:extLst>
              <a:ext uri="{FF2B5EF4-FFF2-40B4-BE49-F238E27FC236}">
                <a16:creationId xmlns:a16="http://schemas.microsoft.com/office/drawing/2014/main" id="{C0736B6B-8B51-171C-580C-8331DB1A7B7A}"/>
              </a:ext>
            </a:extLst>
          </p:cNvPr>
          <p:cNvSpPr txBox="1"/>
          <p:nvPr/>
        </p:nvSpPr>
        <p:spPr>
          <a:xfrm>
            <a:off x="-1764299" y="4623628"/>
            <a:ext cx="91979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米騒動</a:t>
            </a:r>
          </a:p>
        </p:txBody>
      </p:sp>
      <p:sp>
        <p:nvSpPr>
          <p:cNvPr id="32" name="テキスト ボックス 32">
            <a:extLst>
              <a:ext uri="{FF2B5EF4-FFF2-40B4-BE49-F238E27FC236}">
                <a16:creationId xmlns:a16="http://schemas.microsoft.com/office/drawing/2014/main" id="{F5292E4E-8366-ED09-A189-24CFB1242417}"/>
              </a:ext>
            </a:extLst>
          </p:cNvPr>
          <p:cNvSpPr txBox="1"/>
          <p:nvPr/>
        </p:nvSpPr>
        <p:spPr>
          <a:xfrm>
            <a:off x="-595576" y="753796"/>
            <a:ext cx="1574048" cy="309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>
                <a:latin typeface="ＭＳ Ｐゴシック"/>
                <a:ea typeface="ＭＳ Ｐゴシック"/>
              </a:rPr>
              <a:t>男子普通選挙制</a:t>
            </a:r>
          </a:p>
        </p:txBody>
      </p:sp>
      <p:sp>
        <p:nvSpPr>
          <p:cNvPr id="34" name="テキスト ボックス 17">
            <a:extLst>
              <a:ext uri="{FF2B5EF4-FFF2-40B4-BE49-F238E27FC236}">
                <a16:creationId xmlns:a16="http://schemas.microsoft.com/office/drawing/2014/main" id="{9820C56C-388C-60AA-0649-1AC5A2143CD6}"/>
              </a:ext>
            </a:extLst>
          </p:cNvPr>
          <p:cNvSpPr txBox="1"/>
          <p:nvPr/>
        </p:nvSpPr>
        <p:spPr>
          <a:xfrm>
            <a:off x="-588408" y="1975490"/>
            <a:ext cx="122999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治安維持法</a:t>
            </a:r>
          </a:p>
        </p:txBody>
      </p:sp>
      <p:sp>
        <p:nvSpPr>
          <p:cNvPr id="36" name="テキスト ボックス 16">
            <a:extLst>
              <a:ext uri="{FF2B5EF4-FFF2-40B4-BE49-F238E27FC236}">
                <a16:creationId xmlns:a16="http://schemas.microsoft.com/office/drawing/2014/main" id="{D82F9630-9659-35C1-F76F-8C05CF9ECEE0}"/>
              </a:ext>
            </a:extLst>
          </p:cNvPr>
          <p:cNvSpPr txBox="1"/>
          <p:nvPr/>
        </p:nvSpPr>
        <p:spPr>
          <a:xfrm>
            <a:off x="-45896" y="6993646"/>
            <a:ext cx="1440000" cy="309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国際連盟</a:t>
            </a:r>
          </a:p>
        </p:txBody>
      </p:sp>
      <p:sp>
        <p:nvSpPr>
          <p:cNvPr id="38" name="テキスト ボックス 16">
            <a:extLst>
              <a:ext uri="{FF2B5EF4-FFF2-40B4-BE49-F238E27FC236}">
                <a16:creationId xmlns:a16="http://schemas.microsoft.com/office/drawing/2014/main" id="{9BB8E9E1-D5C7-9A5B-D686-CB3AC8D0A92F}"/>
              </a:ext>
            </a:extLst>
          </p:cNvPr>
          <p:cNvSpPr txBox="1"/>
          <p:nvPr/>
        </p:nvSpPr>
        <p:spPr>
          <a:xfrm>
            <a:off x="-482823" y="5825566"/>
            <a:ext cx="1440000" cy="309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五・四運動</a:t>
            </a:r>
          </a:p>
        </p:txBody>
      </p:sp>
      <p:sp>
        <p:nvSpPr>
          <p:cNvPr id="40" name="テキスト ボックス 16">
            <a:extLst>
              <a:ext uri="{FF2B5EF4-FFF2-40B4-BE49-F238E27FC236}">
                <a16:creationId xmlns:a16="http://schemas.microsoft.com/office/drawing/2014/main" id="{FB2CD904-96C2-5945-F354-A78C7DFB5712}"/>
              </a:ext>
            </a:extLst>
          </p:cNvPr>
          <p:cNvSpPr txBox="1"/>
          <p:nvPr/>
        </p:nvSpPr>
        <p:spPr>
          <a:xfrm>
            <a:off x="-1759439" y="3319902"/>
            <a:ext cx="91979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護憲運動</a:t>
            </a:r>
          </a:p>
        </p:txBody>
      </p:sp>
      <p:sp>
        <p:nvSpPr>
          <p:cNvPr id="42" name="テキスト ボックス 16">
            <a:extLst>
              <a:ext uri="{FF2B5EF4-FFF2-40B4-BE49-F238E27FC236}">
                <a16:creationId xmlns:a16="http://schemas.microsoft.com/office/drawing/2014/main" id="{36B132BA-55AB-0445-EC66-473215F4C82D}"/>
              </a:ext>
            </a:extLst>
          </p:cNvPr>
          <p:cNvSpPr txBox="1"/>
          <p:nvPr/>
        </p:nvSpPr>
        <p:spPr>
          <a:xfrm>
            <a:off x="-1748984" y="3781694"/>
            <a:ext cx="91979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民本主義</a:t>
            </a:r>
          </a:p>
        </p:txBody>
      </p:sp>
      <p:sp>
        <p:nvSpPr>
          <p:cNvPr id="44" name="テキスト ボックス 16">
            <a:extLst>
              <a:ext uri="{FF2B5EF4-FFF2-40B4-BE49-F238E27FC236}">
                <a16:creationId xmlns:a16="http://schemas.microsoft.com/office/drawing/2014/main" id="{E08A876B-B465-1508-0D7D-F94F9C8239B6}"/>
              </a:ext>
            </a:extLst>
          </p:cNvPr>
          <p:cNvSpPr txBox="1"/>
          <p:nvPr/>
        </p:nvSpPr>
        <p:spPr>
          <a:xfrm>
            <a:off x="-1777996" y="6213610"/>
            <a:ext cx="144000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ワシントン会議</a:t>
            </a:r>
          </a:p>
        </p:txBody>
      </p:sp>
      <p:sp>
        <p:nvSpPr>
          <p:cNvPr id="46" name="テキスト ボックス 16">
            <a:extLst>
              <a:ext uri="{FF2B5EF4-FFF2-40B4-BE49-F238E27FC236}">
                <a16:creationId xmlns:a16="http://schemas.microsoft.com/office/drawing/2014/main" id="{D66E9977-746A-2CCD-DB17-ABDC7B16D0AE}"/>
              </a:ext>
            </a:extLst>
          </p:cNvPr>
          <p:cNvSpPr txBox="1"/>
          <p:nvPr/>
        </p:nvSpPr>
        <p:spPr>
          <a:xfrm>
            <a:off x="-595046" y="1573714"/>
            <a:ext cx="110616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>
                <a:latin typeface="ＭＳ Ｐゴシック"/>
                <a:ea typeface="ＭＳ Ｐゴシック"/>
              </a:rPr>
              <a:t>全国水平社</a:t>
            </a:r>
          </a:p>
        </p:txBody>
      </p:sp>
      <p:sp>
        <p:nvSpPr>
          <p:cNvPr id="48" name="テキスト ボックス 16">
            <a:extLst>
              <a:ext uri="{FF2B5EF4-FFF2-40B4-BE49-F238E27FC236}">
                <a16:creationId xmlns:a16="http://schemas.microsoft.com/office/drawing/2014/main" id="{48D063C8-0331-A37C-8E0E-19DE8C63B0A1}"/>
              </a:ext>
            </a:extLst>
          </p:cNvPr>
          <p:cNvSpPr txBox="1"/>
          <p:nvPr/>
        </p:nvSpPr>
        <p:spPr>
          <a:xfrm>
            <a:off x="-1752022" y="6574916"/>
            <a:ext cx="144000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>
                <a:latin typeface="ＭＳ Ｐゴシック"/>
                <a:ea typeface="ＭＳ Ｐゴシック"/>
              </a:rPr>
              <a:t>民族自決</a:t>
            </a:r>
            <a:endParaRPr lang="ja-JP" altLang="en-US" sz="14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50" name="テキスト ボックス 16">
            <a:extLst>
              <a:ext uri="{FF2B5EF4-FFF2-40B4-BE49-F238E27FC236}">
                <a16:creationId xmlns:a16="http://schemas.microsoft.com/office/drawing/2014/main" id="{2CBDB7DF-5D10-C93E-47F7-7D904F853BFB}"/>
              </a:ext>
            </a:extLst>
          </p:cNvPr>
          <p:cNvSpPr txBox="1"/>
          <p:nvPr/>
        </p:nvSpPr>
        <p:spPr>
          <a:xfrm>
            <a:off x="-211508" y="6216050"/>
            <a:ext cx="164971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40" tIns="45720" rIns="91440" bIns="4572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インドの民族運動</a:t>
            </a:r>
          </a:p>
        </p:txBody>
      </p:sp>
      <p:sp>
        <p:nvSpPr>
          <p:cNvPr id="52" name="テキスト ボックス 16">
            <a:extLst>
              <a:ext uri="{FF2B5EF4-FFF2-40B4-BE49-F238E27FC236}">
                <a16:creationId xmlns:a16="http://schemas.microsoft.com/office/drawing/2014/main" id="{99CBA192-230D-BAD1-B68D-298D308D8268}"/>
              </a:ext>
            </a:extLst>
          </p:cNvPr>
          <p:cNvSpPr txBox="1"/>
          <p:nvPr/>
        </p:nvSpPr>
        <p:spPr>
          <a:xfrm>
            <a:off x="-1767829" y="4193659"/>
            <a:ext cx="919796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4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大戦景気</a:t>
            </a:r>
          </a:p>
        </p:txBody>
      </p:sp>
    </p:spTree>
    <p:extLst>
      <p:ext uri="{BB962C8B-B14F-4D97-AF65-F5344CB8AC3E}">
        <p14:creationId xmlns:p14="http://schemas.microsoft.com/office/powerpoint/2010/main" val="3475758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F9F08AE-F787-480E-8376-9D38D958379C}"/>
              </a:ext>
            </a:extLst>
          </p:cNvPr>
          <p:cNvSpPr/>
          <p:nvPr/>
        </p:nvSpPr>
        <p:spPr>
          <a:xfrm>
            <a:off x="440635" y="962107"/>
            <a:ext cx="9024730" cy="55420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lang="ja-JP" altLang="en-US" sz="32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F1AEE80-1815-5964-8AB1-D08B26566B31}"/>
              </a:ext>
            </a:extLst>
          </p:cNvPr>
          <p:cNvSpPr txBox="1"/>
          <p:nvPr/>
        </p:nvSpPr>
        <p:spPr>
          <a:xfrm>
            <a:off x="440635" y="246492"/>
            <a:ext cx="78758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第一次世界大戦前後で世界情勢はどのように変化したのか</a:t>
            </a:r>
          </a:p>
        </p:txBody>
      </p:sp>
    </p:spTree>
    <p:extLst>
      <p:ext uri="{BB962C8B-B14F-4D97-AF65-F5344CB8AC3E}">
        <p14:creationId xmlns:p14="http://schemas.microsoft.com/office/powerpoint/2010/main" val="16116760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D748F219-15DE-4482-BF92-1919E177B1A0}"/>
</file>

<file path=customXml/itemProps2.xml><?xml version="1.0" encoding="utf-8"?>
<ds:datastoreItem xmlns:ds="http://schemas.openxmlformats.org/officeDocument/2006/customXml" ds:itemID="{2321C6F7-19CE-45C8-A74E-FA0459DFE6BE}"/>
</file>

<file path=customXml/itemProps3.xml><?xml version="1.0" encoding="utf-8"?>
<ds:datastoreItem xmlns:ds="http://schemas.openxmlformats.org/officeDocument/2006/customXml" ds:itemID="{8FAB30DB-A23C-4FED-9E6A-1F4D09142853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79</Words>
  <Application>Microsoft Office PowerPoint</Application>
  <PresentationFormat>A4 210 x 297 mm</PresentationFormat>
  <Paragraphs>27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2025-03-05T01:46:18Z</dcterms:created>
  <dcterms:modified xsi:type="dcterms:W3CDTF">2025-03-05T01:46:29Z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0x010100DAC8B651FE8FAB4980A0CD832FD20183</vt:lpwstr>
  </property>
</Properties>
</file>