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3" r:id="rId2"/>
    <p:sldId id="257" r:id="rId3"/>
    <p:sldId id="258" r:id="rId4"/>
    <p:sldId id="262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FFCC"/>
    <a:srgbClr val="00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59D762-022B-4113-811B-64E2E32C1D74}" v="3" dt="2025-03-05T05:23:00.3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9CA710-64DA-7812-7048-847675F2C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442253-3352-09F7-E9F5-1582886428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5E7D65-0C02-C53D-C915-BF48F5D7C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CEEE86-3C5C-6B02-C904-1A2E6B9BD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6832D4-2236-0F89-B026-58B83B225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21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7D1185-9F16-A3A2-1912-AE6D0DFD5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451FA7-68C4-0586-8190-1B8399D51F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6B8CD5-181A-9E73-B027-2A86C0430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E0E508-207C-0462-B2FE-824D5C047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A7126F-4266-72C9-2E5F-7D1C3E168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98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FB1631B-AD49-A0E0-5705-C82ED2EBB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85A4018-95B3-875D-24A5-AB3216BA9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146B54-1ED0-ADEF-4F16-E85C6B402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B6975-976D-1842-03DD-2AB906778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3D53AA-B9E4-374D-E914-BC01D7171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291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851EB-250A-5EC1-8699-4A2A66A7E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37EBF8-88D2-D2E6-8377-512C2534B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2101BF-560F-4E6B-D1FF-87CFEF51C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282B9-DDB5-F143-5316-CF5D23B78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009AB0-4037-9C10-9EED-AD06CEF12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954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F16B03-93AC-5839-B20E-20CD0AC0E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1D9316-9D18-7EE2-62FA-8DEDB0C2F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159A92-6957-5DB4-2003-164A47F95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E26FBD-0A6E-5745-245C-BD74D2E03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EFBB2A-6C66-B530-20E9-C9B06406C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09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E9E6D4-4FC0-0FA8-91D4-AE77A68EE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11CC6C-27A0-BB95-5C79-52DAD2F4D9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659370F-E041-7C9F-ADC2-95585905A4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2B8F66-5FA5-4999-D164-14394F7F1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B7BA035-6D5E-0BD0-514A-CC51156FB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5377E1-21C4-5685-7868-27D0AEE3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76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228C16-4167-D49D-C12E-554742FF9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9798C42-4ADC-FDB6-8356-EF57BF9B4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590F154-C0AB-2B9E-246B-C5E7FA130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4B94006-1885-AAD5-3140-30FE3287D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B340A9A-B32A-C533-2998-DD73FF4161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BD5C44A-81C0-EBAA-2342-C303158B0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AD32E4D-9548-E72F-2F19-1B186A235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A77DB5D-E630-FF32-AB99-169FA0C2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25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93D406-824F-EE27-27D6-F3CF6C6A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B0B1337-EFF0-79C6-C93A-4EDB5C1E6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CE751DA-05D2-93FF-BCFC-14C7EF6B3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C5B878B-5A2E-B506-B0A0-EEC6FC4B2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69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361F8A7-4C2D-A8A7-2341-9ADFE4981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81FA93B-4890-D109-CDCC-EBCE40C7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7482617-5342-D82B-419F-EEE81AF35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826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831187-8575-1015-9627-D8459B33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1B9559-8A64-B207-EA63-F33D70C36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08EF13-FADB-94F8-E884-4F30814AC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76B566A-CF7B-ACBD-CD63-A0D6B4DE8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6713AE-112F-DF75-429F-04244C9B6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52B646-19A4-4D0D-E3DB-A6C3F1708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022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460317-5F8E-6CB4-3913-2392FD1F3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451D1DA-EF18-2630-2E8D-75F8C82FBF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C59586-305E-6E79-AAE1-A9C4BABE4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3CD827-2EC3-064E-E2B3-F32BEC707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1AD620-5728-035C-DC46-E96D8637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193D86-6718-A9B6-17AE-4FA26D16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9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5825975-F866-BD37-2B1C-99EEE92D0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A51CB5-3F23-42E3-39E3-211B3F9B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E42FB1-2178-9225-D36B-E254369327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406C99-1551-9DCD-44A6-CEF19137C3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CBAA38-5211-EBCA-B390-89DD99CD40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25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5F2718-8BCD-164A-F5B2-4A3630A8A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21728"/>
          </a:xfrm>
        </p:spPr>
        <p:txBody>
          <a:bodyPr/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「（作品名）」</a:t>
            </a:r>
            <a:b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完成までの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6F3ECE-9DE1-679E-AD11-6C559962E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8413" y="5598352"/>
            <a:ext cx="9144000" cy="656303"/>
          </a:xfrm>
        </p:spPr>
        <p:txBody>
          <a:bodyPr>
            <a:norm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〇年　〇組　〇〇番　名前：〇〇〇〇〇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2D4B56F-BB38-4175-3AD4-CC1A537B9A1E}"/>
              </a:ext>
            </a:extLst>
          </p:cNvPr>
          <p:cNvSpPr/>
          <p:nvPr/>
        </p:nvSpPr>
        <p:spPr>
          <a:xfrm>
            <a:off x="1350817" y="3650673"/>
            <a:ext cx="9497291" cy="1690254"/>
          </a:xfrm>
          <a:prstGeom prst="rect">
            <a:avLst/>
          </a:prstGeom>
          <a:solidFill>
            <a:schemeClr val="bg1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804134A-DD5C-9602-E4D7-F437B7DE5D6B}"/>
              </a:ext>
            </a:extLst>
          </p:cNvPr>
          <p:cNvSpPr/>
          <p:nvPr/>
        </p:nvSpPr>
        <p:spPr>
          <a:xfrm>
            <a:off x="1350816" y="3204421"/>
            <a:ext cx="9497291" cy="449157"/>
          </a:xfrm>
          <a:prstGeom prst="rect">
            <a:avLst/>
          </a:prstGeom>
          <a:solidFill>
            <a:srgbClr val="FFCCCC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～こんな作品を作りたい～</a:t>
            </a:r>
          </a:p>
        </p:txBody>
      </p:sp>
    </p:spTree>
    <p:extLst>
      <p:ext uri="{BB962C8B-B14F-4D97-AF65-F5344CB8AC3E}">
        <p14:creationId xmlns:p14="http://schemas.microsoft.com/office/powerpoint/2010/main" val="1547935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01B3C1F-0ED2-4C9C-FA33-DCC784DDB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765076"/>
              </p:ext>
            </p:extLst>
          </p:nvPr>
        </p:nvGraphicFramePr>
        <p:xfrm>
          <a:off x="527812" y="1004454"/>
          <a:ext cx="10978388" cy="5310753"/>
        </p:xfrm>
        <a:graphic>
          <a:graphicData uri="http://schemas.openxmlformats.org/drawingml/2006/table">
            <a:tbl>
              <a:tblPr/>
              <a:tblGrid>
                <a:gridCol w="2292785">
                  <a:extLst>
                    <a:ext uri="{9D8B030D-6E8A-4147-A177-3AD203B41FA5}">
                      <a16:colId xmlns:a16="http://schemas.microsoft.com/office/drawing/2014/main" val="3374587338"/>
                    </a:ext>
                  </a:extLst>
                </a:gridCol>
                <a:gridCol w="8685603">
                  <a:extLst>
                    <a:ext uri="{9D8B030D-6E8A-4147-A177-3AD203B41FA5}">
                      <a16:colId xmlns:a16="http://schemas.microsoft.com/office/drawing/2014/main" val="1548994782"/>
                    </a:ext>
                  </a:extLst>
                </a:gridCol>
              </a:tblGrid>
              <a:tr h="3160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授業日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やること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710580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　日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3379201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7067453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658976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1161540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6275247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5494114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4724211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030453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4FFBF2F-AE38-97A3-47D9-F701510DA00F}"/>
              </a:ext>
            </a:extLst>
          </p:cNvPr>
          <p:cNvSpPr txBox="1"/>
          <p:nvPr/>
        </p:nvSpPr>
        <p:spPr>
          <a:xfrm>
            <a:off x="443345" y="51754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制作予定</a:t>
            </a:r>
          </a:p>
        </p:txBody>
      </p:sp>
    </p:spTree>
    <p:extLst>
      <p:ext uri="{BB962C8B-B14F-4D97-AF65-F5344CB8AC3E}">
        <p14:creationId xmlns:p14="http://schemas.microsoft.com/office/powerpoint/2010/main" val="3017283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8BC20-26C4-E1F2-185E-F384E16E8C1B}"/>
              </a:ext>
            </a:extLst>
          </p:cNvPr>
          <p:cNvSpPr/>
          <p:nvPr/>
        </p:nvSpPr>
        <p:spPr>
          <a:xfrm>
            <a:off x="612599" y="2184761"/>
            <a:ext cx="5595797" cy="4168306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授業の最後に写真を</a:t>
            </a:r>
            <a:r>
              <a:rPr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とって</a:t>
            </a:r>
            <a:endParaRPr lang="en-US" altLang="ja-JP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</a:t>
            </a:r>
            <a:r>
              <a:rPr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りつける</a:t>
            </a:r>
            <a:endParaRPr kumimoji="1" lang="ja-JP" altLang="en-US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F63B43-7E0F-6EBA-81E5-50B390C9064F}"/>
              </a:ext>
            </a:extLst>
          </p:cNvPr>
          <p:cNvSpPr txBox="1"/>
          <p:nvPr/>
        </p:nvSpPr>
        <p:spPr>
          <a:xfrm>
            <a:off x="569770" y="991028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今日の目標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A483471-9039-0D30-508D-2BD37310CAD7}"/>
              </a:ext>
            </a:extLst>
          </p:cNvPr>
          <p:cNvSpPr txBox="1"/>
          <p:nvPr/>
        </p:nvSpPr>
        <p:spPr>
          <a:xfrm>
            <a:off x="6333089" y="2104690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目標の達成度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533772F-8846-E34C-D7E9-2C30E793BAD3}"/>
              </a:ext>
            </a:extLst>
          </p:cNvPr>
          <p:cNvSpPr txBox="1"/>
          <p:nvPr/>
        </p:nvSpPr>
        <p:spPr>
          <a:xfrm>
            <a:off x="6333089" y="3932609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気づき、感想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36B0E0-4B90-B3FE-4421-1DF2E32DB3E8}"/>
              </a:ext>
            </a:extLst>
          </p:cNvPr>
          <p:cNvSpPr txBox="1"/>
          <p:nvPr/>
        </p:nvSpPr>
        <p:spPr>
          <a:xfrm>
            <a:off x="6333089" y="5049280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次回にむけて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A4290EC9-DF56-7093-FB2E-6EAF7DA77F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579" b="6820"/>
          <a:stretch/>
        </p:blipFill>
        <p:spPr>
          <a:xfrm>
            <a:off x="6562174" y="2474022"/>
            <a:ext cx="4805966" cy="1342546"/>
          </a:xfrm>
          <a:prstGeom prst="rect">
            <a:avLst/>
          </a:prstGeom>
        </p:spPr>
      </p:pic>
      <p:sp>
        <p:nvSpPr>
          <p:cNvPr id="15" name="楕円 14">
            <a:extLst>
              <a:ext uri="{FF2B5EF4-FFF2-40B4-BE49-F238E27FC236}">
                <a16:creationId xmlns:a16="http://schemas.microsoft.com/office/drawing/2014/main" id="{5760216B-C72C-86BE-68C6-33EB08BF6CA8}"/>
              </a:ext>
            </a:extLst>
          </p:cNvPr>
          <p:cNvSpPr/>
          <p:nvPr/>
        </p:nvSpPr>
        <p:spPr>
          <a:xfrm>
            <a:off x="6651449" y="3363817"/>
            <a:ext cx="521108" cy="45275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F8A6D60-87B9-218E-D0CE-F555ABA27E9F}"/>
              </a:ext>
            </a:extLst>
          </p:cNvPr>
          <p:cNvSpPr txBox="1"/>
          <p:nvPr/>
        </p:nvSpPr>
        <p:spPr>
          <a:xfrm>
            <a:off x="612599" y="454908"/>
            <a:ext cx="10887939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　の記録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4C57041-12F4-DFD6-2FEA-9EF087F0A7DF}"/>
              </a:ext>
            </a:extLst>
          </p:cNvPr>
          <p:cNvSpPr/>
          <p:nvPr/>
        </p:nvSpPr>
        <p:spPr>
          <a:xfrm>
            <a:off x="612600" y="1402423"/>
            <a:ext cx="10893599" cy="6334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8710DEA-32A8-5056-9075-BEB88758A4B5}"/>
              </a:ext>
            </a:extLst>
          </p:cNvPr>
          <p:cNvSpPr/>
          <p:nvPr/>
        </p:nvSpPr>
        <p:spPr>
          <a:xfrm>
            <a:off x="6429776" y="4378885"/>
            <a:ext cx="5070763" cy="6334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96A06E7-FDE2-E995-F4BD-ECFCCDE97905}"/>
              </a:ext>
            </a:extLst>
          </p:cNvPr>
          <p:cNvSpPr/>
          <p:nvPr/>
        </p:nvSpPr>
        <p:spPr>
          <a:xfrm>
            <a:off x="6429776" y="5455578"/>
            <a:ext cx="5070763" cy="8974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0747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8BC20-26C4-E1F2-185E-F384E16E8C1B}"/>
              </a:ext>
            </a:extLst>
          </p:cNvPr>
          <p:cNvSpPr/>
          <p:nvPr/>
        </p:nvSpPr>
        <p:spPr>
          <a:xfrm>
            <a:off x="612599" y="2184761"/>
            <a:ext cx="5595797" cy="4168306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>
                <a:solidFill>
                  <a:srgbClr val="000000"/>
                </a:solidFill>
                <a:latin typeface="ＭＳ Ｐゴシック"/>
                <a:ea typeface="ＭＳ Ｐゴシック"/>
              </a:rPr>
              <a:t>完成作品を</a:t>
            </a:r>
            <a:r>
              <a:rPr kumimoji="1" lang="ja-JP" altLang="en-US">
                <a:solidFill>
                  <a:srgbClr val="000000"/>
                </a:solidFill>
                <a:latin typeface="ＭＳ Ｐゴシック"/>
                <a:ea typeface="ＭＳ Ｐゴシック"/>
              </a:rPr>
              <a:t>写真を</a:t>
            </a:r>
            <a:r>
              <a:rPr lang="ja-JP" altLang="en-US">
                <a:solidFill>
                  <a:srgbClr val="000000"/>
                </a:solidFill>
                <a:latin typeface="ＭＳ Ｐゴシック"/>
                <a:ea typeface="ＭＳ Ｐゴシック"/>
              </a:rPr>
              <a:t>とって</a:t>
            </a:r>
            <a:endParaRPr lang="en-US" altLang="ja-JP">
              <a:solidFill>
                <a:srgbClr val="000000"/>
              </a:solidFill>
              <a:latin typeface="ＭＳ Ｐゴシック"/>
              <a:ea typeface="ＭＳ Ｐゴシック"/>
            </a:endParaRPr>
          </a:p>
          <a:p>
            <a:pPr algn="ctr"/>
            <a:r>
              <a:rPr kumimoji="1"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</a:t>
            </a:r>
            <a:r>
              <a:rPr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りつける</a:t>
            </a:r>
            <a:endParaRPr kumimoji="1" lang="ja-JP" altLang="en-US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F63B43-7E0F-6EBA-81E5-50B390C9064F}"/>
              </a:ext>
            </a:extLst>
          </p:cNvPr>
          <p:cNvSpPr txBox="1"/>
          <p:nvPr/>
        </p:nvSpPr>
        <p:spPr>
          <a:xfrm>
            <a:off x="569770" y="991028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作品のタイトル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F8A6D60-87B9-218E-D0CE-F555ABA27E9F}"/>
              </a:ext>
            </a:extLst>
          </p:cNvPr>
          <p:cNvSpPr txBox="1"/>
          <p:nvPr/>
        </p:nvSpPr>
        <p:spPr>
          <a:xfrm>
            <a:off x="612600" y="454908"/>
            <a:ext cx="10893598" cy="461665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完成作品の紹介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4C57041-12F4-DFD6-2FEA-9EF087F0A7DF}"/>
              </a:ext>
            </a:extLst>
          </p:cNvPr>
          <p:cNvSpPr/>
          <p:nvPr/>
        </p:nvSpPr>
        <p:spPr>
          <a:xfrm>
            <a:off x="612600" y="1402423"/>
            <a:ext cx="10893599" cy="6334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99175B-E0E2-7F81-F9F6-3A2A1E116B2C}"/>
              </a:ext>
            </a:extLst>
          </p:cNvPr>
          <p:cNvSpPr txBox="1"/>
          <p:nvPr/>
        </p:nvSpPr>
        <p:spPr>
          <a:xfrm>
            <a:off x="6253979" y="2077915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注目してほしいところ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EEDA9AC-4467-9AA5-A240-B11FBFD2DC36}"/>
              </a:ext>
            </a:extLst>
          </p:cNvPr>
          <p:cNvSpPr txBox="1"/>
          <p:nvPr/>
        </p:nvSpPr>
        <p:spPr>
          <a:xfrm>
            <a:off x="6253979" y="4236522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C764653-4F7D-FE0A-18E4-D32F0C9CD928}"/>
              </a:ext>
            </a:extLst>
          </p:cNvPr>
          <p:cNvSpPr/>
          <p:nvPr/>
        </p:nvSpPr>
        <p:spPr>
          <a:xfrm>
            <a:off x="6338749" y="2489309"/>
            <a:ext cx="5167450" cy="16557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2D5115D-AB22-E819-C84F-6F3642A9D6E2}"/>
              </a:ext>
            </a:extLst>
          </p:cNvPr>
          <p:cNvSpPr/>
          <p:nvPr/>
        </p:nvSpPr>
        <p:spPr>
          <a:xfrm>
            <a:off x="6338749" y="4697282"/>
            <a:ext cx="5167450" cy="16557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16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958F09C9-F632-4756-A6B9-94E9EED1A271}"/>
</file>

<file path=customXml/itemProps2.xml><?xml version="1.0" encoding="utf-8"?>
<ds:datastoreItem xmlns:ds="http://schemas.openxmlformats.org/officeDocument/2006/customXml" ds:itemID="{8661F10B-2ABB-40AF-AF62-521F595F3404}"/>
</file>

<file path=customXml/itemProps3.xml><?xml version="1.0" encoding="utf-8"?>
<ds:datastoreItem xmlns:ds="http://schemas.openxmlformats.org/officeDocument/2006/customXml" ds:itemID="{1CE16147-2480-4822-86A8-8594A308D5A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ワイド画面</PresentationFormat>
  <Paragraphs>37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Office テーマ</vt:lpstr>
      <vt:lpstr>「（作品名）」 完成までの記録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2025-03-05T05:23:00Z</dcterms:created>
  <dcterms:modified xsi:type="dcterms:W3CDTF">2025-03-05T05:23:03Z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