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70" r:id="rId4"/>
  </p:sldMasterIdLst>
  <p:notesMasterIdLst>
    <p:notesMasterId r:id="rId6"/>
  </p:notesMasterIdLst>
  <p:sldIdLst>
    <p:sldId id="257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C0C0"/>
    <a:srgbClr val="FFCC66"/>
    <a:srgbClr val="FFFF99"/>
    <a:srgbClr val="FFFF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5D12D3-B10B-4269-9E1F-86335C700842}" v="5" dt="2025-02-25T06:32:38.0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テキスト ボックス 1071">
            <a:extLst>
              <a:ext uri="{FF2B5EF4-FFF2-40B4-BE49-F238E27FC236}">
                <a16:creationId xmlns:a16="http://schemas.microsoft.com/office/drawing/2014/main" id="{02247EE3-6DDD-D6C9-6AB9-8A512476317C}"/>
              </a:ext>
            </a:extLst>
          </p:cNvPr>
          <p:cNvSpPr txBox="1"/>
          <p:nvPr/>
        </p:nvSpPr>
        <p:spPr>
          <a:xfrm>
            <a:off x="7453227" y="82650"/>
            <a:ext cx="1614573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出席番号：</a:t>
            </a:r>
          </a:p>
        </p:txBody>
      </p:sp>
      <p:sp>
        <p:nvSpPr>
          <p:cNvPr id="1104" name="テキスト ボックス 1103">
            <a:extLst>
              <a:ext uri="{FF2B5EF4-FFF2-40B4-BE49-F238E27FC236}">
                <a16:creationId xmlns:a16="http://schemas.microsoft.com/office/drawing/2014/main" id="{A476A939-B41B-1139-27A2-DFE2C754BC7F}"/>
              </a:ext>
            </a:extLst>
          </p:cNvPr>
          <p:cNvSpPr txBox="1"/>
          <p:nvPr/>
        </p:nvSpPr>
        <p:spPr>
          <a:xfrm>
            <a:off x="6386270" y="4928096"/>
            <a:ext cx="33502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イラスト：いらすとや　</a:t>
            </a:r>
            <a:r>
              <a:rPr kumimoji="1" lang="en-US" altLang="ja-JP" sz="10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https://www.irasutoya.com/</a:t>
            </a:r>
            <a:endParaRPr kumimoji="1" lang="ja-JP" altLang="en-US" sz="100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24E778C-97F8-7729-D068-2C7CEA01A12D}"/>
              </a:ext>
            </a:extLst>
          </p:cNvPr>
          <p:cNvSpPr txBox="1"/>
          <p:nvPr/>
        </p:nvSpPr>
        <p:spPr>
          <a:xfrm>
            <a:off x="98557" y="82650"/>
            <a:ext cx="7275910" cy="338554"/>
          </a:xfrm>
          <a:prstGeom prst="rect">
            <a:avLst/>
          </a:prstGeom>
          <a:solidFill>
            <a:srgbClr val="CCEC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分類の観点「　」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76590DA-10E4-650C-CAA2-8A8AF24190E8}"/>
              </a:ext>
            </a:extLst>
          </p:cNvPr>
          <p:cNvSpPr/>
          <p:nvPr/>
        </p:nvSpPr>
        <p:spPr>
          <a:xfrm>
            <a:off x="95179" y="568157"/>
            <a:ext cx="2957689" cy="338554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（分類名）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A50A6C63-F361-5459-C9C2-BF0A778FBB97}"/>
              </a:ext>
            </a:extLst>
          </p:cNvPr>
          <p:cNvSpPr/>
          <p:nvPr/>
        </p:nvSpPr>
        <p:spPr>
          <a:xfrm>
            <a:off x="3105114" y="564144"/>
            <a:ext cx="2957689" cy="338554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（分類名）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18DEBA19-FCEE-49A8-6510-E00F2DFF4DCE}"/>
              </a:ext>
            </a:extLst>
          </p:cNvPr>
          <p:cNvSpPr/>
          <p:nvPr/>
        </p:nvSpPr>
        <p:spPr>
          <a:xfrm>
            <a:off x="6115050" y="564144"/>
            <a:ext cx="2957689" cy="338554"/>
          </a:xfrm>
          <a:prstGeom prst="roundRect">
            <a:avLst/>
          </a:prstGeom>
          <a:solidFill>
            <a:srgbClr val="FFCC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solidFill>
                  <a:schemeClr val="tx1"/>
                </a:solidFill>
              </a:rPr>
              <a:t>（分類名）</a:t>
            </a:r>
          </a:p>
        </p:txBody>
      </p:sp>
      <p:pic>
        <p:nvPicPr>
          <p:cNvPr id="5" name="図 4" descr="アイコン&#10;&#10;自動的に生成された説明">
            <a:extLst>
              <a:ext uri="{FF2B5EF4-FFF2-40B4-BE49-F238E27FC236}">
                <a16:creationId xmlns:a16="http://schemas.microsoft.com/office/drawing/2014/main" id="{78E3DD66-A730-11DF-E9D8-84D2B0444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5921" y="4026265"/>
            <a:ext cx="820197" cy="914409"/>
          </a:xfrm>
          <a:prstGeom prst="rect">
            <a:avLst/>
          </a:prstGeom>
        </p:spPr>
      </p:pic>
      <p:pic>
        <p:nvPicPr>
          <p:cNvPr id="7" name="図 6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75384297-0DA3-C13C-9C60-9DCCCA5D0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9609" y="2971477"/>
            <a:ext cx="831281" cy="922722"/>
          </a:xfrm>
          <a:prstGeom prst="rect">
            <a:avLst/>
          </a:prstGeom>
        </p:spPr>
      </p:pic>
      <p:pic>
        <p:nvPicPr>
          <p:cNvPr id="10" name="図 9" descr="図形, 矢印&#10;&#10;自動的に生成された説明">
            <a:extLst>
              <a:ext uri="{FF2B5EF4-FFF2-40B4-BE49-F238E27FC236}">
                <a16:creationId xmlns:a16="http://schemas.microsoft.com/office/drawing/2014/main" id="{48113BC9-414F-1468-0403-38FA105BF3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846" y="2980921"/>
            <a:ext cx="820197" cy="925493"/>
          </a:xfrm>
          <a:prstGeom prst="rect">
            <a:avLst/>
          </a:prstGeom>
        </p:spPr>
      </p:pic>
      <p:pic>
        <p:nvPicPr>
          <p:cNvPr id="12" name="図 11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EEDC76D0-4B6B-AD2D-05CD-D30AFE522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80083" y="2971477"/>
            <a:ext cx="820197" cy="922722"/>
          </a:xfrm>
          <a:prstGeom prst="rect">
            <a:avLst/>
          </a:prstGeom>
        </p:spPr>
      </p:pic>
      <p:pic>
        <p:nvPicPr>
          <p:cNvPr id="15" name="図 14" descr="テキスト&#10;&#10;低い精度で自動的に生成された説明">
            <a:extLst>
              <a:ext uri="{FF2B5EF4-FFF2-40B4-BE49-F238E27FC236}">
                <a16:creationId xmlns:a16="http://schemas.microsoft.com/office/drawing/2014/main" id="{20D5DD76-D017-C1FD-B85F-29436E6F89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93323" y="4026265"/>
            <a:ext cx="820197" cy="919951"/>
          </a:xfrm>
          <a:prstGeom prst="rect">
            <a:avLst/>
          </a:prstGeom>
        </p:spPr>
      </p:pic>
      <p:pic>
        <p:nvPicPr>
          <p:cNvPr id="17" name="図 16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92326AEA-9E3E-A642-E753-5D90AE7829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2422" y="4017952"/>
            <a:ext cx="820197" cy="922722"/>
          </a:xfrm>
          <a:prstGeom prst="rect">
            <a:avLst/>
          </a:prstGeom>
        </p:spPr>
      </p:pic>
      <p:pic>
        <p:nvPicPr>
          <p:cNvPr id="19" name="図 18" descr="花の絵が描かれている絵&#10;&#10;低い精度で自動的に生成された説明">
            <a:extLst>
              <a:ext uri="{FF2B5EF4-FFF2-40B4-BE49-F238E27FC236}">
                <a16:creationId xmlns:a16="http://schemas.microsoft.com/office/drawing/2014/main" id="{01AF8B0A-D220-DD9D-FC06-871F464B237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99824" y="4010398"/>
            <a:ext cx="820197" cy="922722"/>
          </a:xfrm>
          <a:prstGeom prst="rect">
            <a:avLst/>
          </a:prstGeom>
        </p:spPr>
      </p:pic>
      <p:pic>
        <p:nvPicPr>
          <p:cNvPr id="21" name="図 20" descr="爬虫類, カメ, 花 が含まれている画像&#10;&#10;自動的に生成された説明">
            <a:extLst>
              <a:ext uri="{FF2B5EF4-FFF2-40B4-BE49-F238E27FC236}">
                <a16:creationId xmlns:a16="http://schemas.microsoft.com/office/drawing/2014/main" id="{6044F787-9612-5016-B1C8-17B142698B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13323" y="4001838"/>
            <a:ext cx="820197" cy="919951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40BEB546-F1A5-C954-805B-60CBDA9D03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26822" y="4008308"/>
            <a:ext cx="820197" cy="917180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8DE86F84-6918-39B9-E081-BC50F1B06A0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40321" y="4001838"/>
            <a:ext cx="820197" cy="922722"/>
          </a:xfrm>
          <a:prstGeom prst="rect">
            <a:avLst/>
          </a:prstGeom>
        </p:spPr>
      </p:pic>
      <p:pic>
        <p:nvPicPr>
          <p:cNvPr id="27" name="図 26" descr="シャツ が含まれている画像&#10;&#10;自動的に生成された説明">
            <a:extLst>
              <a:ext uri="{FF2B5EF4-FFF2-40B4-BE49-F238E27FC236}">
                <a16:creationId xmlns:a16="http://schemas.microsoft.com/office/drawing/2014/main" id="{CA2936B9-D1DD-7090-1472-EAD5AE57D1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61259" y="4008308"/>
            <a:ext cx="820197" cy="922722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3111FB8C-5B47-7642-22A6-CC39F8273B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63674" y="4001838"/>
            <a:ext cx="831281" cy="922722"/>
          </a:xfrm>
          <a:prstGeom prst="rect">
            <a:avLst/>
          </a:prstGeom>
        </p:spPr>
      </p:pic>
      <p:pic>
        <p:nvPicPr>
          <p:cNvPr id="31" name="図 30" descr="花の絵&#10;&#10;中程度の精度で自動的に生成された説明">
            <a:extLst>
              <a:ext uri="{FF2B5EF4-FFF2-40B4-BE49-F238E27FC236}">
                <a16:creationId xmlns:a16="http://schemas.microsoft.com/office/drawing/2014/main" id="{E7E1F3A8-4EF7-545F-B4EA-F6247AE7100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506153" y="2971477"/>
            <a:ext cx="820197" cy="922722"/>
          </a:xfrm>
          <a:prstGeom prst="rect">
            <a:avLst/>
          </a:prstGeom>
        </p:spPr>
      </p:pic>
      <p:pic>
        <p:nvPicPr>
          <p:cNvPr id="1057" name="図 1056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2AC5FC01-8201-C701-6383-571564FA0E1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23363" y="2971477"/>
            <a:ext cx="820197" cy="922722"/>
          </a:xfrm>
          <a:prstGeom prst="rect">
            <a:avLst/>
          </a:prstGeom>
        </p:spPr>
      </p:pic>
      <p:pic>
        <p:nvPicPr>
          <p:cNvPr id="1059" name="図 1058" descr="絵と文字の加工写真&#10;&#10;低い精度で自動的に生成された説明">
            <a:extLst>
              <a:ext uri="{FF2B5EF4-FFF2-40B4-BE49-F238E27FC236}">
                <a16:creationId xmlns:a16="http://schemas.microsoft.com/office/drawing/2014/main" id="{A4BF83EE-5CB4-88E6-9E49-204A932F4CD5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740573" y="2976672"/>
            <a:ext cx="820197" cy="928264"/>
          </a:xfrm>
          <a:prstGeom prst="rect">
            <a:avLst/>
          </a:prstGeom>
        </p:spPr>
      </p:pic>
      <p:pic>
        <p:nvPicPr>
          <p:cNvPr id="1061" name="図 1060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7AF32C7E-4774-2F72-3CD1-52DB61E549F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46357" y="2974248"/>
            <a:ext cx="828510" cy="919951"/>
          </a:xfrm>
          <a:prstGeom prst="rect">
            <a:avLst/>
          </a:prstGeom>
        </p:spPr>
      </p:pic>
      <p:pic>
        <p:nvPicPr>
          <p:cNvPr id="1063" name="図 1062" descr="時計 が含まれている画像&#10;&#10;自動的に生成された説明">
            <a:extLst>
              <a:ext uri="{FF2B5EF4-FFF2-40B4-BE49-F238E27FC236}">
                <a16:creationId xmlns:a16="http://schemas.microsoft.com/office/drawing/2014/main" id="{2239DC0F-E404-1509-24D5-DB63E4412321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971880" y="2977019"/>
            <a:ext cx="820197" cy="917180"/>
          </a:xfrm>
          <a:prstGeom prst="rect">
            <a:avLst/>
          </a:prstGeom>
        </p:spPr>
      </p:pic>
      <p:pic>
        <p:nvPicPr>
          <p:cNvPr id="1065" name="図 1064" descr="ロゴ&#10;&#10;自動的に生成された説明">
            <a:extLst>
              <a:ext uri="{FF2B5EF4-FFF2-40B4-BE49-F238E27FC236}">
                <a16:creationId xmlns:a16="http://schemas.microsoft.com/office/drawing/2014/main" id="{D705554D-5455-8FC0-B946-A4290843A41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3206" y="2987756"/>
            <a:ext cx="822968" cy="917180"/>
          </a:xfrm>
          <a:prstGeom prst="rect">
            <a:avLst/>
          </a:prstGeom>
        </p:spPr>
      </p:pic>
      <p:pic>
        <p:nvPicPr>
          <p:cNvPr id="1067" name="図 1066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FD59B0BE-C6E9-4A43-F188-44B502FC7352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206" y="3995346"/>
            <a:ext cx="820197" cy="936576"/>
          </a:xfrm>
          <a:prstGeom prst="rect">
            <a:avLst/>
          </a:prstGeom>
        </p:spPr>
      </p:pic>
      <p:pic>
        <p:nvPicPr>
          <p:cNvPr id="1069" name="図 1068" descr="ロゴ, 会社名&#10;&#10;自動的に生成された説明">
            <a:extLst>
              <a:ext uri="{FF2B5EF4-FFF2-40B4-BE49-F238E27FC236}">
                <a16:creationId xmlns:a16="http://schemas.microsoft.com/office/drawing/2014/main" id="{9B4AD650-2100-A4BE-D8DE-36ECB9A77A4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071421" y="2971477"/>
            <a:ext cx="820197" cy="92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3680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66DDBA-2555-462D-B433-F0D9E86AB769}">
  <ds:schemaRefs>
    <ds:schemaRef ds:uri="9240f669-f077-4ccc-9b51-f4d7bb1f72fc"/>
    <ds:schemaRef ds:uri="ceeaadb8-670c-4bbc-bf54-732c07c9b9a6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F47D3FC-025D-4F89-A540-EFB0F88DA38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68895C-0499-4B8E-9E85-94B1C237E4D5}">
  <ds:schemaRefs>
    <ds:schemaRef ds:uri="9240f669-f077-4ccc-9b51-f4d7bb1f72fc"/>
    <ds:schemaRef ds:uri="ceeaadb8-670c-4bbc-bf54-732c07c9b9a6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revision>1</cp:revision>
  <dcterms:modified xsi:type="dcterms:W3CDTF">2025-02-25T06:38:12Z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