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4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B42884-621F-4702-B03E-B1C0D5AEB741}" v="3" dt="2025-02-07T00:45:01.2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76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13F097-5AD9-E941-F82D-9EC036D53E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ACF9F80-371A-582F-5FCE-0BC57BA233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EDF730-1764-2E4B-2B09-D06AE3272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740C29-839B-6D65-3199-B226F708B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642E40C-79A1-78FC-FADD-F1C40A964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98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A78977-66CB-E0B8-0E3B-3105B99F8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62189ED-6C9B-A1EB-218D-C33E8E5699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1AF5D5-C533-C9D5-710B-2AA6A5248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24734D-DA5A-1C93-A60C-163477A9B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9DC8C3-E3D7-D20C-06C3-99921CC72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597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DE9086B-8B1D-4FFE-35CE-2DF286585C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3A61AA9-3D00-2AE8-D51E-891ECCB154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8E2494-92A0-94C9-AA47-00A2266C0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584DE9-88E1-8582-A048-A99FA8B65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42301C-271A-0993-8F6F-D523EBEEE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94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8BD8A7-9B39-F12A-9740-B54ED7073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61CDAC-3A87-8228-B66D-86FFCBD60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BA1900-C0C7-8539-5E47-8E63559C1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CD25FA-5154-F493-40AA-C7FA3BC03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C496E-96D3-4529-6F2F-2CE8F8E94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916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7CC5E-7F76-9C78-35B0-38F4AECBE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794BA4-A2D6-2884-9181-28567B210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D38FEB-6C92-F2AF-0E2B-B10833369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8125CE-BA37-37B1-C775-DB776BC3D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EC98B-77C5-D105-6697-ED94F866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88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CFF614-7FBD-918F-6748-1EFA1A3C8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0390A7-8243-1DE4-AB20-E1D7FAD730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BEE7B62-B7D4-317E-6875-8D66B2364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2CCF12-A12C-0798-1CDE-7B6E15C3E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081047-6469-7D30-7F34-F52D65A86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0DF03E5-75FF-D04A-1073-8F2C230A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240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FB744-B81F-FBD4-1871-D1A85990F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12382B-0ADE-45B2-FC3A-98F1C0C4E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1F4C836-E545-4FA0-4711-AA6B334692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C294686-8A47-59CB-E31E-162D430A13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18AD077-65D9-0C6D-E65F-6012BEDBB0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B423BDB-8DBC-9428-CC15-A0378541E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3EDCC42-A8F4-3DF9-8B15-184132C48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892066-E3B5-6730-E7AA-F3E8CA334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42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534AA0-AB53-7E40-E554-4455D4185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582B994-D003-6F07-352D-94CE93CFC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26B56E0-79A8-7C57-DF75-C3E358105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47F96D3-822A-C3A3-08E6-221395E3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198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EFB6C2E-0476-5132-84B4-354B725FF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664354B-39AC-7BF0-32EC-C22418B0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81E3F63-0073-1E63-4D56-2ED4FA8E9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928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E3491-2A74-AA7C-FF45-BB53C570A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B54181-DC31-B70C-4414-02602E243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CD444A-A838-E96C-BB65-E9F5074C0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00CEAE-4D5F-831A-AC11-1DE8B73D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25FF94-D9B7-0440-00DD-46EC33FAE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EE93B9B-7228-D278-10B9-F71830EFD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56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D3A5B-A037-B0BB-02A0-9C0CD61C5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AE15722-FCF8-2641-48DA-018D9A89D7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75FDAB-64CF-3DB9-449E-90A2D02B91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19AE58-B637-B70C-99F9-305111683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58B9BC-4A1A-67B1-CC86-85F093174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3EB723-8D32-A57E-2276-1F2E7ED1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176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4A7D62E-2336-D2D3-D6D0-A0F82C3CA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686050-5F2D-D020-8447-5A6333FBF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19C007-0F11-FD3A-B3C9-1C9ED254AE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10272E-B8D9-4FC9-BE32-935798E68A10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50B2F2-21F2-43B9-604F-F98FE1EAEF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B5368D-D009-C9A8-E92D-7523B69DE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D14583-7DAC-413F-A22F-D6A2EA49E7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2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F2FDD3-EA1E-230E-5870-41E9FDF8D4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＜テーマ＞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4DBEF95-9366-606D-39EC-D0C4AAF9B3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～自然環境を保全し、持続可能な社会をつくるために～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年〇組〇番　名前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3222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0321A-3273-428C-D100-738901275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701CD1-6388-4433-DB15-6E0380236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>
                <a:latin typeface="ＭＳ Ｐゴシック"/>
                <a:ea typeface="ＭＳ Ｐゴシック"/>
              </a:rPr>
              <a:t>1.</a:t>
            </a:r>
            <a:r>
              <a:rPr lang="ja-JP" altLang="en-US" sz="4000" dirty="0">
                <a:latin typeface="ＭＳ Ｐゴシック"/>
                <a:ea typeface="ＭＳ Ｐゴシック"/>
              </a:rPr>
              <a:t>持続可能な社会のために解決すべき課題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08EECD-311D-327C-F489-B02DE0F87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AA795E-F738-3634-478A-BD5540F8AFCB}"/>
              </a:ext>
            </a:extLst>
          </p:cNvPr>
          <p:cNvSpPr/>
          <p:nvPr/>
        </p:nvSpPr>
        <p:spPr>
          <a:xfrm>
            <a:off x="9305192" y="217244"/>
            <a:ext cx="2048608" cy="3159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課題の設定</a:t>
            </a:r>
          </a:p>
        </p:txBody>
      </p:sp>
    </p:spTree>
    <p:extLst>
      <p:ext uri="{BB962C8B-B14F-4D97-AF65-F5344CB8AC3E}">
        <p14:creationId xmlns:p14="http://schemas.microsoft.com/office/powerpoint/2010/main" val="2654537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C0321A-3273-428C-D100-738901275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701CD1-6388-4433-DB15-6E0380236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>
                <a:latin typeface="ＭＳ Ｐゴシック"/>
                <a:ea typeface="ＭＳ Ｐゴシック"/>
              </a:rPr>
              <a:t>2.</a:t>
            </a:r>
            <a:r>
              <a:rPr lang="ja-JP" altLang="en-US" sz="4000" dirty="0">
                <a:latin typeface="ＭＳ Ｐゴシック"/>
                <a:ea typeface="ＭＳ Ｐゴシック"/>
              </a:rPr>
              <a:t>課題解決に生かすことができる科学技術</a:t>
            </a:r>
            <a:endParaRPr kumimoji="1"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08EECD-311D-327C-F489-B02DE0F87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087B34C-1C79-96E8-B8DF-3DCA3EC806D6}"/>
              </a:ext>
            </a:extLst>
          </p:cNvPr>
          <p:cNvSpPr/>
          <p:nvPr/>
        </p:nvSpPr>
        <p:spPr>
          <a:xfrm>
            <a:off x="9305192" y="217244"/>
            <a:ext cx="2048608" cy="3159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情報</a:t>
            </a:r>
          </a:p>
        </p:txBody>
      </p:sp>
    </p:spTree>
    <p:extLst>
      <p:ext uri="{BB962C8B-B14F-4D97-AF65-F5344CB8AC3E}">
        <p14:creationId xmlns:p14="http://schemas.microsoft.com/office/powerpoint/2010/main" val="1442516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D87B4E-0F20-1B5F-51D2-DB6839564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>
                <a:latin typeface="ＭＳ Ｐゴシック"/>
                <a:ea typeface="ＭＳ Ｐゴシック"/>
              </a:rPr>
              <a:t>3.</a:t>
            </a:r>
            <a:r>
              <a:rPr lang="ja-JP" altLang="en-US" sz="4000" dirty="0">
                <a:latin typeface="ＭＳ Ｐゴシック"/>
                <a:ea typeface="ＭＳ Ｐゴシック"/>
              </a:rPr>
              <a:t>科学技術をどのように生かすことができるか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B17CC-D192-1D2C-B96F-4178B3610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40B0F2E-56F7-1B04-E84D-0554ADA1C61B}"/>
              </a:ext>
            </a:extLst>
          </p:cNvPr>
          <p:cNvSpPr/>
          <p:nvPr/>
        </p:nvSpPr>
        <p:spPr>
          <a:xfrm>
            <a:off x="9305192" y="217244"/>
            <a:ext cx="2048608" cy="3159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情報</a:t>
            </a:r>
          </a:p>
        </p:txBody>
      </p:sp>
    </p:spTree>
    <p:extLst>
      <p:ext uri="{BB962C8B-B14F-4D97-AF65-F5344CB8AC3E}">
        <p14:creationId xmlns:p14="http://schemas.microsoft.com/office/powerpoint/2010/main" val="1287894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35448-7C2C-128C-E6DE-BB2FEAC4A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9F8329-98CB-E082-8638-2D2C8CF46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4.</a:t>
            </a:r>
            <a:r>
              <a:rPr kumimoji="1" lang="ja-JP" altLang="en-US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分かったこと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A05C3F-4177-E944-5D7D-037479389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C657C2C-A5CB-9F32-8FA9-D87844C764EE}"/>
              </a:ext>
            </a:extLst>
          </p:cNvPr>
          <p:cNvSpPr/>
          <p:nvPr/>
        </p:nvSpPr>
        <p:spPr>
          <a:xfrm>
            <a:off x="9305192" y="217244"/>
            <a:ext cx="2048608" cy="3159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考察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632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C93601-7EEA-2460-F50A-BFEB81612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BD53FD-DFC7-D18A-3BAA-3232719C8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5.</a:t>
            </a:r>
            <a:r>
              <a:rPr kumimoji="1" lang="ja-JP" altLang="en-US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私たちにできること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CB281F-1611-505D-B531-E56643F6B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04C3628-1935-5A3E-2727-BE0866A0E57F}"/>
              </a:ext>
            </a:extLst>
          </p:cNvPr>
          <p:cNvSpPr/>
          <p:nvPr/>
        </p:nvSpPr>
        <p:spPr>
          <a:xfrm>
            <a:off x="9305192" y="217244"/>
            <a:ext cx="2048608" cy="3159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まとめ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0807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C3984-2C6B-23E5-E8CF-254E34A6C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DEA73-7F5D-FED6-F6B0-C4C485912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6.</a:t>
            </a:r>
            <a:r>
              <a:rPr kumimoji="1" lang="ja-JP" altLang="en-US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新たに持った疑問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035DFA-5DC0-4233-A900-5B273A93A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670FD53-63EF-41B1-ED5D-0BF1DC6EFB33}"/>
              </a:ext>
            </a:extLst>
          </p:cNvPr>
          <p:cNvSpPr/>
          <p:nvPr/>
        </p:nvSpPr>
        <p:spPr>
          <a:xfrm>
            <a:off x="9305192" y="217244"/>
            <a:ext cx="2048608" cy="3159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まとめ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7078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D4A08C6-2491-40AA-A2B9-6B83065494A7}"/>
</file>

<file path=customXml/itemProps2.xml><?xml version="1.0" encoding="utf-8"?>
<ds:datastoreItem xmlns:ds="http://schemas.openxmlformats.org/officeDocument/2006/customXml" ds:itemID="{A26B3D3C-163E-442E-ACF0-4020B47A1A98}"/>
</file>

<file path=customXml/itemProps3.xml><?xml version="1.0" encoding="utf-8"?>
<ds:datastoreItem xmlns:ds="http://schemas.openxmlformats.org/officeDocument/2006/customXml" ds:itemID="{640FFE3C-37BF-4004-8C68-8FA9FB13C0A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ワイド画面</PresentationFormat>
  <Paragraphs>15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Arial</vt:lpstr>
      <vt:lpstr>Office テーマ</vt:lpstr>
      <vt:lpstr>＜テーマ＞</vt:lpstr>
      <vt:lpstr>1.持続可能な社会のために解決すべき課題</vt:lpstr>
      <vt:lpstr>2.課題解決に生かすことができる科学技術</vt:lpstr>
      <vt:lpstr>3.科学技術をどのように生かすことができるか</vt:lpstr>
      <vt:lpstr>4.分かったこと</vt:lpstr>
      <vt:lpstr>5.私たちにできること</vt:lpstr>
      <vt:lpstr>6.新たに持った疑問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2025-02-07T00:45:01Z</dcterms:created>
  <dcterms:modified xsi:type="dcterms:W3CDTF">2025-02-07T00:45:03Z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