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4"/>
  </p:notesMasterIdLst>
  <p:sldIdLst>
    <p:sldId id="263" r:id="rId2"/>
    <p:sldId id="642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1C9091-7FE5-4E97-ACA7-3869AADF86F2}" v="3" dt="2025-02-06T10:56:50.4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8/10/relationships/authors" Target="author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70A0B-2043-4238-B970-78771FD78A05}" type="datetimeFigureOut">
              <a:t>2025/2/6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2D32D-8230-4498-BAA6-075A86B8114D}" type="slidenum"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8355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E2D32D-8230-4498-BAA6-075A86B8114D}" type="slidenum"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52317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仏像名：　</a:t>
            </a:r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仏像のある寺院など：</a:t>
            </a:r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制作時期・制作者など：　</a:t>
            </a:r>
            <a:r>
              <a:rPr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 </a:t>
            </a: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どこに美しさを感じたか　：</a:t>
            </a:r>
            <a:endParaRPr 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E2D32D-8230-4498-BAA6-075A86B8114D}" type="slidenum"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02621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E039C97-7426-43AA-6F10-925773204FE4}"/>
              </a:ext>
            </a:extLst>
          </p:cNvPr>
          <p:cNvGrpSpPr/>
          <p:nvPr/>
        </p:nvGrpSpPr>
        <p:grpSpPr>
          <a:xfrm>
            <a:off x="680095" y="1090784"/>
            <a:ext cx="6135862" cy="4664387"/>
            <a:chOff x="693233" y="368199"/>
            <a:chExt cx="7658218" cy="5846800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ED01D7AF-FB90-8984-85D7-BD851DFA8CCD}"/>
                </a:ext>
              </a:extLst>
            </p:cNvPr>
            <p:cNvSpPr/>
            <p:nvPr/>
          </p:nvSpPr>
          <p:spPr>
            <a:xfrm>
              <a:off x="693233" y="368199"/>
              <a:ext cx="7658218" cy="445892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B7BBE69C-78A2-953D-6C1F-94CA6A8B3C78}"/>
                </a:ext>
              </a:extLst>
            </p:cNvPr>
            <p:cNvSpPr/>
            <p:nvPr/>
          </p:nvSpPr>
          <p:spPr>
            <a:xfrm>
              <a:off x="694835" y="4828076"/>
              <a:ext cx="7654319" cy="138692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100">
                <a:solidFill>
                  <a:srgbClr val="444444"/>
                </a:solidFill>
                <a:latin typeface="+mn-ea"/>
                <a:cs typeface="Calibri"/>
              </a:endParaRPr>
            </a:p>
            <a:p>
              <a:r>
                <a:rPr lang="ja-JP" sz="1100">
                  <a:solidFill>
                    <a:srgbClr val="444444"/>
                  </a:solidFill>
                  <a:latin typeface="+mn-ea"/>
                  <a:cs typeface="Calibri"/>
                </a:rPr>
                <a:t>仏像名：　</a:t>
              </a:r>
              <a:r>
                <a:rPr lang="en-US" sz="1100">
                  <a:solidFill>
                    <a:srgbClr val="444444"/>
                  </a:solidFill>
                  <a:latin typeface="+mn-ea"/>
                  <a:cs typeface="Calibri"/>
                </a:rPr>
                <a:t>​</a:t>
              </a:r>
              <a:endParaRPr lang="ja-JP" sz="1100">
                <a:solidFill>
                  <a:srgbClr val="FFFFFF"/>
                </a:solidFill>
                <a:latin typeface="+mn-ea"/>
                <a:cs typeface="Calibri"/>
              </a:endParaRPr>
            </a:p>
            <a:p>
              <a:pPr rtl="0"/>
              <a:r>
                <a:rPr lang="ja-JP" sz="1100">
                  <a:solidFill>
                    <a:srgbClr val="444444"/>
                  </a:solidFill>
                  <a:latin typeface="+mn-ea"/>
                  <a:cs typeface="Calibri"/>
                </a:rPr>
                <a:t>仏像のある寺院など：　</a:t>
              </a:r>
              <a:endParaRPr lang="en-US" altLang="ja-JP" sz="1100">
                <a:solidFill>
                  <a:srgbClr val="444444"/>
                </a:solidFill>
                <a:latin typeface="+mn-ea"/>
                <a:cs typeface="Calibri"/>
              </a:endParaRPr>
            </a:p>
            <a:p>
              <a:pPr rtl="0"/>
              <a:r>
                <a:rPr lang="ja-JP" sz="1100">
                  <a:solidFill>
                    <a:srgbClr val="444444"/>
                  </a:solidFill>
                  <a:latin typeface="+mn-ea"/>
                  <a:cs typeface="Calibri"/>
                </a:rPr>
                <a:t>制作時期・制作者など：　</a:t>
              </a:r>
              <a:r>
                <a:rPr lang="en-US" sz="1100">
                  <a:solidFill>
                    <a:srgbClr val="444444"/>
                  </a:solidFill>
                  <a:latin typeface="+mn-ea"/>
                  <a:cs typeface="Calibri"/>
                </a:rPr>
                <a:t> ​</a:t>
              </a:r>
            </a:p>
            <a:p>
              <a:pPr rtl="0"/>
              <a:r>
                <a:rPr lang="en-US" sz="1100">
                  <a:solidFill>
                    <a:srgbClr val="444444"/>
                  </a:solidFill>
                  <a:latin typeface="+mn-ea"/>
                  <a:cs typeface="Calibri"/>
                </a:rPr>
                <a:t>​</a:t>
              </a:r>
            </a:p>
            <a:p>
              <a:pPr rtl="0"/>
              <a:r>
                <a:rPr lang="ja-JP" sz="1100">
                  <a:solidFill>
                    <a:srgbClr val="444444"/>
                  </a:solidFill>
                  <a:latin typeface="+mn-ea"/>
                  <a:cs typeface="Calibri"/>
                </a:rPr>
                <a:t>どこに美しさを感じたか　：</a:t>
              </a:r>
              <a:r>
                <a:rPr lang="en-US" sz="1100">
                  <a:solidFill>
                    <a:srgbClr val="444444"/>
                  </a:solidFill>
                  <a:latin typeface="+mn-ea"/>
                  <a:cs typeface="Calibri"/>
                </a:rPr>
                <a:t>​</a:t>
              </a:r>
            </a:p>
            <a:p>
              <a:endParaRPr lang="en-US" altLang="ja-JP" sz="1400">
                <a:solidFill>
                  <a:srgbClr val="444444"/>
                </a:solidFill>
                <a:latin typeface="+mn-ea"/>
                <a:cs typeface="Calibri"/>
              </a:endParaRP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EDFD6A60-3E95-B296-2630-25F695298258}"/>
                </a:ext>
              </a:extLst>
            </p:cNvPr>
            <p:cNvSpPr/>
            <p:nvPr/>
          </p:nvSpPr>
          <p:spPr>
            <a:xfrm>
              <a:off x="1105706" y="728009"/>
              <a:ext cx="5212737" cy="32506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sp>
        <p:nvSpPr>
          <p:cNvPr id="11" name="タイトル 1">
            <a:extLst>
              <a:ext uri="{FF2B5EF4-FFF2-40B4-BE49-F238E27FC236}">
                <a16:creationId xmlns:a16="http://schemas.microsoft.com/office/drawing/2014/main" id="{37ACB628-D9FE-30ED-D636-3D9E2019A7C0}"/>
              </a:ext>
            </a:extLst>
          </p:cNvPr>
          <p:cNvSpPr txBox="1">
            <a:spLocks/>
          </p:cNvSpPr>
          <p:nvPr/>
        </p:nvSpPr>
        <p:spPr>
          <a:xfrm>
            <a:off x="234085" y="85029"/>
            <a:ext cx="11178982" cy="612000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b="1" dirty="0">
                <a:latin typeface="+mj-ea"/>
                <a:ea typeface="+mj-ea"/>
              </a:rPr>
              <a:t>テンプレートの説明（このスライドは子供たちに配付する前に削除してください）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10F54AAA-F6A8-718B-CF75-9C28A6B7DAAB}"/>
              </a:ext>
            </a:extLst>
          </p:cNvPr>
          <p:cNvCxnSpPr>
            <a:cxnSpLocks/>
          </p:cNvCxnSpPr>
          <p:nvPr/>
        </p:nvCxnSpPr>
        <p:spPr>
          <a:xfrm>
            <a:off x="217189" y="695769"/>
            <a:ext cx="10442344" cy="1260"/>
          </a:xfrm>
          <a:prstGeom prst="straightConnector1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吹き出し: 線 12">
            <a:extLst>
              <a:ext uri="{FF2B5EF4-FFF2-40B4-BE49-F238E27FC236}">
                <a16:creationId xmlns:a16="http://schemas.microsoft.com/office/drawing/2014/main" id="{0C994EB2-FC23-DEBD-26C9-1394D15DD722}"/>
              </a:ext>
            </a:extLst>
          </p:cNvPr>
          <p:cNvSpPr/>
          <p:nvPr/>
        </p:nvSpPr>
        <p:spPr>
          <a:xfrm>
            <a:off x="3238913" y="5767216"/>
            <a:ext cx="7601455" cy="813466"/>
          </a:xfrm>
          <a:prstGeom prst="borderCallout1">
            <a:avLst>
              <a:gd name="adj1" fmla="val 12099"/>
              <a:gd name="adj2" fmla="val -1380"/>
              <a:gd name="adj3" fmla="val -57492"/>
              <a:gd name="adj4" fmla="val -13489"/>
            </a:avLst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400">
                <a:solidFill>
                  <a:schemeClr val="tx1"/>
                </a:solidFill>
                <a:latin typeface="+mn-ea"/>
              </a:rPr>
              <a:t>2</a:t>
            </a:r>
            <a:r>
              <a:rPr kumimoji="1" lang="ja-JP" altLang="en-US" sz="1400">
                <a:solidFill>
                  <a:schemeClr val="tx1"/>
                </a:solidFill>
                <a:latin typeface="+mn-ea"/>
              </a:rPr>
              <a:t>枚目のスライドのノート部分に調べたことを入力できる項目が入っています。</a:t>
            </a:r>
            <a:endParaRPr kumimoji="1" lang="en-US" altLang="ja-JP" sz="1400">
              <a:solidFill>
                <a:schemeClr val="tx1"/>
              </a:solidFill>
              <a:latin typeface="+mn-ea"/>
            </a:endParaRPr>
          </a:p>
          <a:p>
            <a:r>
              <a:rPr kumimoji="1" lang="ja-JP" altLang="en-US" sz="1400">
                <a:solidFill>
                  <a:schemeClr val="tx1"/>
                </a:solidFill>
                <a:latin typeface="+mn-ea"/>
              </a:rPr>
              <a:t>必要に応じてカスタマイズの上、スライドを子供の人数分コピーしてお使いください。</a:t>
            </a:r>
            <a:endParaRPr kumimoji="1" lang="ja-JP" altLang="en-US" sz="120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19299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836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64210695-027D-4A3A-BDF4-D21DC3C7B688}"/>
</file>

<file path=customXml/itemProps2.xml><?xml version="1.0" encoding="utf-8"?>
<ds:datastoreItem xmlns:ds="http://schemas.openxmlformats.org/officeDocument/2006/customXml" ds:itemID="{674E967A-7E40-46E1-936E-77EA1465E4F0}"/>
</file>

<file path=customXml/itemProps3.xml><?xml version="1.0" encoding="utf-8"?>
<ds:datastoreItem xmlns:ds="http://schemas.openxmlformats.org/officeDocument/2006/customXml" ds:itemID="{C7BB6B02-289A-4CDF-8518-AFFF7C023C0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103</Words>
  <Application>Microsoft Office PowerPoint</Application>
  <PresentationFormat>ワイド画面</PresentationFormat>
  <Paragraphs>16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2025-02-06T10:56:50Z</dcterms:created>
  <dcterms:modified xsi:type="dcterms:W3CDTF">2025-02-06T10:56:53Z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