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33"/>
    <a:srgbClr val="99C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2FE21B-76F4-46C6-BACB-CDCB73E2386D}" v="6" dt="2025-02-04T04:51:41.312"/>
    <p1510:client id="{EDBA4080-FC2C-4566-A69F-F7A0B4C53D91}" v="3" dt="2025-02-04T04:34:52.2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D453D-C25C-6336-B536-2FBABFC7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C67282C-0609-D94E-3B1E-E52DEB6057AD}"/>
              </a:ext>
            </a:extLst>
          </p:cNvPr>
          <p:cNvSpPr/>
          <p:nvPr/>
        </p:nvSpPr>
        <p:spPr>
          <a:xfrm>
            <a:off x="0" y="0"/>
            <a:ext cx="12192000" cy="6866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CA003BA-74E6-54F3-EB66-D6BE3D8F5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679995"/>
              </p:ext>
            </p:extLst>
          </p:nvPr>
        </p:nvGraphicFramePr>
        <p:xfrm>
          <a:off x="751332" y="1359747"/>
          <a:ext cx="10433304" cy="520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284">
                  <a:extLst>
                    <a:ext uri="{9D8B030D-6E8A-4147-A177-3AD203B41FA5}">
                      <a16:colId xmlns:a16="http://schemas.microsoft.com/office/drawing/2014/main" val="3443196269"/>
                    </a:ext>
                  </a:extLst>
                </a:gridCol>
                <a:gridCol w="1481328">
                  <a:extLst>
                    <a:ext uri="{9D8B030D-6E8A-4147-A177-3AD203B41FA5}">
                      <a16:colId xmlns:a16="http://schemas.microsoft.com/office/drawing/2014/main" val="660227558"/>
                    </a:ext>
                  </a:extLst>
                </a:gridCol>
                <a:gridCol w="5122164">
                  <a:extLst>
                    <a:ext uri="{9D8B030D-6E8A-4147-A177-3AD203B41FA5}">
                      <a16:colId xmlns:a16="http://schemas.microsoft.com/office/drawing/2014/main" val="3901365529"/>
                    </a:ext>
                  </a:extLst>
                </a:gridCol>
                <a:gridCol w="1938528">
                  <a:extLst>
                    <a:ext uri="{9D8B030D-6E8A-4147-A177-3AD203B41FA5}">
                      <a16:colId xmlns:a16="http://schemas.microsoft.com/office/drawing/2014/main" val="4164044106"/>
                    </a:ext>
                  </a:extLst>
                </a:gridCol>
              </a:tblGrid>
              <a:tr h="491280"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お題（だい）の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漢字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メンバー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王冠（おうかん）は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どの班（はん）の手に？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960517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7006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2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72203"/>
                  </a:ext>
                </a:extLst>
              </a:tr>
              <a:tr h="9795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3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158262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4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21280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5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777106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9DBB0A-7CAC-609D-9D97-B63582095FD1}"/>
              </a:ext>
            </a:extLst>
          </p:cNvPr>
          <p:cNvSpPr txBox="1"/>
          <p:nvPr/>
        </p:nvSpPr>
        <p:spPr>
          <a:xfrm>
            <a:off x="0" y="15388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漢字おぼえ術名人戦</a:t>
            </a:r>
          </a:p>
        </p:txBody>
      </p:sp>
      <p:pic>
        <p:nvPicPr>
          <p:cNvPr id="7" name="グラフィックス 6" descr="王冠 単色塗りつぶし">
            <a:extLst>
              <a:ext uri="{FF2B5EF4-FFF2-40B4-BE49-F238E27FC236}">
                <a16:creationId xmlns:a16="http://schemas.microsoft.com/office/drawing/2014/main" id="{384B5F59-E61A-9604-AFFA-7FD660176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4832" y="491067"/>
            <a:ext cx="914400" cy="9144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0FC5C6-65E0-9D23-117C-93F89AC12C22}"/>
              </a:ext>
            </a:extLst>
          </p:cNvPr>
          <p:cNvSpPr txBox="1"/>
          <p:nvPr/>
        </p:nvSpPr>
        <p:spPr>
          <a:xfrm>
            <a:off x="5194150" y="756995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 本文"/>
              </a:rPr>
              <a:t>★第</a:t>
            </a:r>
            <a:r>
              <a:rPr kumimoji="1" lang="en-US" altLang="ja-JP" sz="2800" dirty="0">
                <a:latin typeface="ＭＳ Ｐゴシック 本文"/>
              </a:rPr>
              <a:t>1</a:t>
            </a:r>
            <a:r>
              <a:rPr kumimoji="1" lang="ja-JP" altLang="en-US" sz="2800" dirty="0">
                <a:latin typeface="ＭＳ Ｐゴシック 本文"/>
              </a:rPr>
              <a:t>戦★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8DFEBA-4B21-E21C-3558-EBCAD6938542}"/>
              </a:ext>
            </a:extLst>
          </p:cNvPr>
          <p:cNvSpPr txBox="1"/>
          <p:nvPr/>
        </p:nvSpPr>
        <p:spPr>
          <a:xfrm>
            <a:off x="4564744" y="-37872"/>
            <a:ext cx="3222170" cy="27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200" dirty="0">
                <a:solidFill>
                  <a:schemeClr val="bg1"/>
                </a:solidFill>
              </a:rPr>
              <a:t>かんじ　　　　　   じゅつめいじんせん</a:t>
            </a:r>
          </a:p>
        </p:txBody>
      </p:sp>
    </p:spTree>
    <p:extLst>
      <p:ext uri="{BB962C8B-B14F-4D97-AF65-F5344CB8AC3E}">
        <p14:creationId xmlns:p14="http://schemas.microsoft.com/office/powerpoint/2010/main" val="377137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D453D-C25C-6336-B536-2FBABFC7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C67282C-0609-D94E-3B1E-E52DEB6057AD}"/>
              </a:ext>
            </a:extLst>
          </p:cNvPr>
          <p:cNvSpPr/>
          <p:nvPr/>
        </p:nvSpPr>
        <p:spPr>
          <a:xfrm>
            <a:off x="0" y="0"/>
            <a:ext cx="12192000" cy="6866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CA003BA-74E6-54F3-EB66-D6BE3D8F5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92683"/>
              </p:ext>
            </p:extLst>
          </p:nvPr>
        </p:nvGraphicFramePr>
        <p:xfrm>
          <a:off x="751332" y="1359747"/>
          <a:ext cx="10433304" cy="520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284">
                  <a:extLst>
                    <a:ext uri="{9D8B030D-6E8A-4147-A177-3AD203B41FA5}">
                      <a16:colId xmlns:a16="http://schemas.microsoft.com/office/drawing/2014/main" val="3443196269"/>
                    </a:ext>
                  </a:extLst>
                </a:gridCol>
                <a:gridCol w="1481328">
                  <a:extLst>
                    <a:ext uri="{9D8B030D-6E8A-4147-A177-3AD203B41FA5}">
                      <a16:colId xmlns:a16="http://schemas.microsoft.com/office/drawing/2014/main" val="660227558"/>
                    </a:ext>
                  </a:extLst>
                </a:gridCol>
                <a:gridCol w="5122164">
                  <a:extLst>
                    <a:ext uri="{9D8B030D-6E8A-4147-A177-3AD203B41FA5}">
                      <a16:colId xmlns:a16="http://schemas.microsoft.com/office/drawing/2014/main" val="3901365529"/>
                    </a:ext>
                  </a:extLst>
                </a:gridCol>
                <a:gridCol w="1938528">
                  <a:extLst>
                    <a:ext uri="{9D8B030D-6E8A-4147-A177-3AD203B41FA5}">
                      <a16:colId xmlns:a16="http://schemas.microsoft.com/office/drawing/2014/main" val="4164044106"/>
                    </a:ext>
                  </a:extLst>
                </a:gridCol>
              </a:tblGrid>
              <a:tr h="491280"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お題（だい）の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漢字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メンバー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王冠（おうかん）は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どの班（はん）の手に？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960517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6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7006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7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72203"/>
                  </a:ext>
                </a:extLst>
              </a:tr>
              <a:tr h="9795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8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158262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9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21280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10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777106"/>
                  </a:ext>
                </a:extLst>
              </a:tr>
            </a:tbl>
          </a:graphicData>
        </a:graphic>
      </p:graphicFrame>
      <p:pic>
        <p:nvPicPr>
          <p:cNvPr id="7" name="グラフィックス 6" descr="王冠 単色塗りつぶし">
            <a:extLst>
              <a:ext uri="{FF2B5EF4-FFF2-40B4-BE49-F238E27FC236}">
                <a16:creationId xmlns:a16="http://schemas.microsoft.com/office/drawing/2014/main" id="{384B5F59-E61A-9604-AFFA-7FD660176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4832" y="491067"/>
            <a:ext cx="914400" cy="9144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0FC5C6-65E0-9D23-117C-93F89AC12C22}"/>
              </a:ext>
            </a:extLst>
          </p:cNvPr>
          <p:cNvSpPr txBox="1"/>
          <p:nvPr/>
        </p:nvSpPr>
        <p:spPr>
          <a:xfrm>
            <a:off x="5194150" y="756995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 本文"/>
              </a:rPr>
              <a:t>★第</a:t>
            </a:r>
            <a:r>
              <a:rPr kumimoji="1" lang="en-US" altLang="ja-JP" sz="2800" dirty="0">
                <a:latin typeface="ＭＳ Ｐゴシック 本文"/>
              </a:rPr>
              <a:t>2</a:t>
            </a:r>
            <a:r>
              <a:rPr kumimoji="1" lang="ja-JP" altLang="en-US" sz="2800" dirty="0">
                <a:latin typeface="ＭＳ Ｐゴシック 本文"/>
              </a:rPr>
              <a:t>戦★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8959DB-FFFA-E80F-3B41-2EBD489EB05E}"/>
              </a:ext>
            </a:extLst>
          </p:cNvPr>
          <p:cNvSpPr txBox="1"/>
          <p:nvPr/>
        </p:nvSpPr>
        <p:spPr>
          <a:xfrm>
            <a:off x="0" y="15388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漢字おぼえ術名人戦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A17EFD-0655-8BA5-AA2F-E848D482EFEA}"/>
              </a:ext>
            </a:extLst>
          </p:cNvPr>
          <p:cNvSpPr txBox="1"/>
          <p:nvPr/>
        </p:nvSpPr>
        <p:spPr>
          <a:xfrm>
            <a:off x="4564744" y="-37872"/>
            <a:ext cx="3222170" cy="27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200" dirty="0">
                <a:solidFill>
                  <a:schemeClr val="bg1"/>
                </a:solidFill>
              </a:rPr>
              <a:t>かんじ　　　　　   じゅつめいじんせん</a:t>
            </a:r>
          </a:p>
        </p:txBody>
      </p:sp>
    </p:spTree>
    <p:extLst>
      <p:ext uri="{BB962C8B-B14F-4D97-AF65-F5344CB8AC3E}">
        <p14:creationId xmlns:p14="http://schemas.microsoft.com/office/powerpoint/2010/main" val="1030490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D453D-C25C-6336-B536-2FBABFC7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C67282C-0609-D94E-3B1E-E52DEB6057AD}"/>
              </a:ext>
            </a:extLst>
          </p:cNvPr>
          <p:cNvSpPr/>
          <p:nvPr/>
        </p:nvSpPr>
        <p:spPr>
          <a:xfrm>
            <a:off x="0" y="0"/>
            <a:ext cx="12192000" cy="6866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CA003BA-74E6-54F3-EB66-D6BE3D8F5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005778"/>
              </p:ext>
            </p:extLst>
          </p:nvPr>
        </p:nvGraphicFramePr>
        <p:xfrm>
          <a:off x="751332" y="1359747"/>
          <a:ext cx="10433304" cy="520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284">
                  <a:extLst>
                    <a:ext uri="{9D8B030D-6E8A-4147-A177-3AD203B41FA5}">
                      <a16:colId xmlns:a16="http://schemas.microsoft.com/office/drawing/2014/main" val="3443196269"/>
                    </a:ext>
                  </a:extLst>
                </a:gridCol>
                <a:gridCol w="1481328">
                  <a:extLst>
                    <a:ext uri="{9D8B030D-6E8A-4147-A177-3AD203B41FA5}">
                      <a16:colId xmlns:a16="http://schemas.microsoft.com/office/drawing/2014/main" val="660227558"/>
                    </a:ext>
                  </a:extLst>
                </a:gridCol>
                <a:gridCol w="5122164">
                  <a:extLst>
                    <a:ext uri="{9D8B030D-6E8A-4147-A177-3AD203B41FA5}">
                      <a16:colId xmlns:a16="http://schemas.microsoft.com/office/drawing/2014/main" val="3901365529"/>
                    </a:ext>
                  </a:extLst>
                </a:gridCol>
                <a:gridCol w="1938528">
                  <a:extLst>
                    <a:ext uri="{9D8B030D-6E8A-4147-A177-3AD203B41FA5}">
                      <a16:colId xmlns:a16="http://schemas.microsoft.com/office/drawing/2014/main" val="4164044106"/>
                    </a:ext>
                  </a:extLst>
                </a:gridCol>
              </a:tblGrid>
              <a:tr h="491280"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お題（だい）の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漢字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メンバー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王冠（おうかん）は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どの班（はん）の手に？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960517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11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7006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12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72203"/>
                  </a:ext>
                </a:extLst>
              </a:tr>
              <a:tr h="9795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13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158262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14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21280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15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777106"/>
                  </a:ext>
                </a:extLst>
              </a:tr>
            </a:tbl>
          </a:graphicData>
        </a:graphic>
      </p:graphicFrame>
      <p:pic>
        <p:nvPicPr>
          <p:cNvPr id="7" name="グラフィックス 6" descr="王冠 単色塗りつぶし">
            <a:extLst>
              <a:ext uri="{FF2B5EF4-FFF2-40B4-BE49-F238E27FC236}">
                <a16:creationId xmlns:a16="http://schemas.microsoft.com/office/drawing/2014/main" id="{384B5F59-E61A-9604-AFFA-7FD660176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4832" y="491067"/>
            <a:ext cx="914400" cy="9144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0FC5C6-65E0-9D23-117C-93F89AC12C22}"/>
              </a:ext>
            </a:extLst>
          </p:cNvPr>
          <p:cNvSpPr txBox="1"/>
          <p:nvPr/>
        </p:nvSpPr>
        <p:spPr>
          <a:xfrm>
            <a:off x="5194150" y="756995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 本文"/>
              </a:rPr>
              <a:t>★第</a:t>
            </a:r>
            <a:r>
              <a:rPr lang="en-US" altLang="ja-JP" sz="2800" dirty="0">
                <a:latin typeface="ＭＳ Ｐゴシック 本文"/>
              </a:rPr>
              <a:t>3</a:t>
            </a:r>
            <a:r>
              <a:rPr kumimoji="1" lang="ja-JP" altLang="en-US" sz="2800" dirty="0">
                <a:latin typeface="ＭＳ Ｐゴシック 本文"/>
              </a:rPr>
              <a:t>戦★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2D72B5-6E61-A9EE-A5AD-A41442A27968}"/>
              </a:ext>
            </a:extLst>
          </p:cNvPr>
          <p:cNvSpPr txBox="1"/>
          <p:nvPr/>
        </p:nvSpPr>
        <p:spPr>
          <a:xfrm>
            <a:off x="0" y="15388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漢字おぼえ術名人戦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8B79C7B-0871-128B-9CDB-C906DD1DC370}"/>
              </a:ext>
            </a:extLst>
          </p:cNvPr>
          <p:cNvSpPr txBox="1"/>
          <p:nvPr/>
        </p:nvSpPr>
        <p:spPr>
          <a:xfrm>
            <a:off x="4564744" y="-37872"/>
            <a:ext cx="3222170" cy="27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200" dirty="0">
                <a:solidFill>
                  <a:schemeClr val="bg1"/>
                </a:solidFill>
              </a:rPr>
              <a:t>かんじ　　　　　   じゅつめいじんせん</a:t>
            </a:r>
          </a:p>
        </p:txBody>
      </p:sp>
    </p:spTree>
    <p:extLst>
      <p:ext uri="{BB962C8B-B14F-4D97-AF65-F5344CB8AC3E}">
        <p14:creationId xmlns:p14="http://schemas.microsoft.com/office/powerpoint/2010/main" val="396468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D453D-C25C-6336-B536-2FBABFC7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C67282C-0609-D94E-3B1E-E52DEB6057AD}"/>
              </a:ext>
            </a:extLst>
          </p:cNvPr>
          <p:cNvSpPr/>
          <p:nvPr/>
        </p:nvSpPr>
        <p:spPr>
          <a:xfrm>
            <a:off x="0" y="0"/>
            <a:ext cx="12192000" cy="6866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CA003BA-74E6-54F3-EB66-D6BE3D8F5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158835"/>
              </p:ext>
            </p:extLst>
          </p:nvPr>
        </p:nvGraphicFramePr>
        <p:xfrm>
          <a:off x="751332" y="1359747"/>
          <a:ext cx="10433304" cy="520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284">
                  <a:extLst>
                    <a:ext uri="{9D8B030D-6E8A-4147-A177-3AD203B41FA5}">
                      <a16:colId xmlns:a16="http://schemas.microsoft.com/office/drawing/2014/main" val="3443196269"/>
                    </a:ext>
                  </a:extLst>
                </a:gridCol>
                <a:gridCol w="1481328">
                  <a:extLst>
                    <a:ext uri="{9D8B030D-6E8A-4147-A177-3AD203B41FA5}">
                      <a16:colId xmlns:a16="http://schemas.microsoft.com/office/drawing/2014/main" val="660227558"/>
                    </a:ext>
                  </a:extLst>
                </a:gridCol>
                <a:gridCol w="5122164">
                  <a:extLst>
                    <a:ext uri="{9D8B030D-6E8A-4147-A177-3AD203B41FA5}">
                      <a16:colId xmlns:a16="http://schemas.microsoft.com/office/drawing/2014/main" val="3901365529"/>
                    </a:ext>
                  </a:extLst>
                </a:gridCol>
                <a:gridCol w="1938528">
                  <a:extLst>
                    <a:ext uri="{9D8B030D-6E8A-4147-A177-3AD203B41FA5}">
                      <a16:colId xmlns:a16="http://schemas.microsoft.com/office/drawing/2014/main" val="4164044106"/>
                    </a:ext>
                  </a:extLst>
                </a:gridCol>
              </a:tblGrid>
              <a:tr h="491280"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お題（だい）の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漢字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メンバー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王冠（おうかん）は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</a:rPr>
                        <a:t>どの班（はん）の手に？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960517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16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7006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17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72203"/>
                  </a:ext>
                </a:extLst>
              </a:tr>
              <a:tr h="9795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18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158262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19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212806"/>
                  </a:ext>
                </a:extLst>
              </a:tr>
              <a:tr h="9268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第</a:t>
                      </a:r>
                      <a:r>
                        <a:rPr kumimoji="1" lang="en-US" altLang="ja-JP" sz="2400" b="1" dirty="0"/>
                        <a:t>20</a:t>
                      </a:r>
                      <a:r>
                        <a:rPr kumimoji="1" lang="ja-JP" altLang="en-US" sz="2400" b="1" dirty="0"/>
                        <a:t>チーム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777106"/>
                  </a:ext>
                </a:extLst>
              </a:tr>
            </a:tbl>
          </a:graphicData>
        </a:graphic>
      </p:graphicFrame>
      <p:pic>
        <p:nvPicPr>
          <p:cNvPr id="7" name="グラフィックス 6" descr="王冠 単色塗りつぶし">
            <a:extLst>
              <a:ext uri="{FF2B5EF4-FFF2-40B4-BE49-F238E27FC236}">
                <a16:creationId xmlns:a16="http://schemas.microsoft.com/office/drawing/2014/main" id="{384B5F59-E61A-9604-AFFA-7FD660176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4832" y="491067"/>
            <a:ext cx="914400" cy="9144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0FC5C6-65E0-9D23-117C-93F89AC12C22}"/>
              </a:ext>
            </a:extLst>
          </p:cNvPr>
          <p:cNvSpPr txBox="1"/>
          <p:nvPr/>
        </p:nvSpPr>
        <p:spPr>
          <a:xfrm>
            <a:off x="5194150" y="756995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 本文"/>
              </a:rPr>
              <a:t>★第</a:t>
            </a:r>
            <a:r>
              <a:rPr kumimoji="1" lang="en-US" altLang="ja-JP" sz="2800" dirty="0">
                <a:latin typeface="ＭＳ Ｐゴシック 本文"/>
              </a:rPr>
              <a:t>4</a:t>
            </a:r>
            <a:r>
              <a:rPr kumimoji="1" lang="ja-JP" altLang="en-US" sz="2800" dirty="0">
                <a:latin typeface="ＭＳ Ｐゴシック 本文"/>
              </a:rPr>
              <a:t>戦★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E9F0D2D-4016-ABEA-8FBC-D6EC23B2272A}"/>
              </a:ext>
            </a:extLst>
          </p:cNvPr>
          <p:cNvSpPr txBox="1"/>
          <p:nvPr/>
        </p:nvSpPr>
        <p:spPr>
          <a:xfrm>
            <a:off x="0" y="15388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漢字おぼえ術名人戦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61449B-9703-65FF-C8EF-8C404473D7EE}"/>
              </a:ext>
            </a:extLst>
          </p:cNvPr>
          <p:cNvSpPr txBox="1"/>
          <p:nvPr/>
        </p:nvSpPr>
        <p:spPr>
          <a:xfrm>
            <a:off x="4564744" y="-37872"/>
            <a:ext cx="3222170" cy="27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200" dirty="0">
                <a:solidFill>
                  <a:schemeClr val="bg1"/>
                </a:solidFill>
              </a:rPr>
              <a:t>かんじ　　　　　   じゅつめいじんせん</a:t>
            </a:r>
          </a:p>
        </p:txBody>
      </p:sp>
    </p:spTree>
    <p:extLst>
      <p:ext uri="{BB962C8B-B14F-4D97-AF65-F5344CB8AC3E}">
        <p14:creationId xmlns:p14="http://schemas.microsoft.com/office/powerpoint/2010/main" val="1207222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BE7377F-1B9B-4CC7-9BD9-899925DD150D}"/>
</file>

<file path=customXml/itemProps2.xml><?xml version="1.0" encoding="utf-8"?>
<ds:datastoreItem xmlns:ds="http://schemas.openxmlformats.org/officeDocument/2006/customXml" ds:itemID="{C2781B6E-7F73-4CD4-A041-5E3F82A74DCF}"/>
</file>

<file path=customXml/itemProps3.xml><?xml version="1.0" encoding="utf-8"?>
<ds:datastoreItem xmlns:ds="http://schemas.openxmlformats.org/officeDocument/2006/customXml" ds:itemID="{ECD0F34A-461F-488E-98AC-6A354A31823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ワイド画面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 本文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2025-02-04T04:51:41Z</dcterms:created>
  <dcterms:modified xsi:type="dcterms:W3CDTF">2025-02-04T04:51:50Z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