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F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EF14F6-9580-475E-BDD6-530A8D6283EB}" v="3" dt="2025-02-07T01:11:39.8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AB5D34-4BD3-335A-D71B-6292FB8974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ADE813E-6AB3-84BA-F1B7-929B0BD5C3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CD0841-8089-6C71-6E65-E60999079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063869-4B4E-8323-655D-00505C5DC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EB2301-085C-2F8A-9BE1-37758150D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47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835C88-4934-9886-A018-1C8003D88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F5F31C0-B5B6-81BA-6A37-8E257C3C4F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C0B700-DA6A-BA23-FC98-81D969234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9765A0-A910-32B0-6CA6-8D8E928C0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888FF2-DF8E-A2E4-19B4-2A6DD019F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525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A0DE10B-725B-F53A-7458-5BEA52DE03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011D07-7017-0427-D513-6157B9E8C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74EEE0-6D0E-A766-FEA6-CF7BED1CD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CC7BC1-0673-CA88-E655-5F70072D7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F8151B-7690-F72C-D5D9-AFBE88286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77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8A155-5143-0AB2-FF9E-C65E2FC56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105040-85E7-EE23-991F-6832D6D4E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837013-4466-1893-FC5B-757030F5B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879B94-295B-0A8C-D6A0-49425CCD4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75A5AD-91EB-D17C-1AA2-D128AC2D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0424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B3C891-D7D1-AAA9-0F1F-191B423D9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43CDA4-709E-18C1-61D8-1FA694696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FC91E3-0C80-5CFF-C89E-132CCA293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6A5748-3FB7-FFC0-3935-19FD6F6A8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C93639-78B7-D0A1-3A7B-0AC1B49F8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063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7A2F48-00E6-95CF-29D9-96DDFA932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EC2AD1-8FF2-9391-2308-4CC4885EBF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44CB47D-6BA7-DEC1-11F9-1662D8A0D2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AB8948B-D3CD-7178-FF1D-40995B64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B9401FB-3A74-8169-ACEB-54DE07594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04353B3-3353-16A2-B37E-322C82F26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925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918093-278B-38A4-B80D-3CD8F0D90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A121928-475C-3352-5526-F69E9F7A08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691038B-06B3-CCEB-0D9B-B7B8023B01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16F903A-1C00-002A-7F5F-B557BF3917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85B67D3-9567-B953-40F3-07C2C36026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EADDB2F-6672-1D4B-B884-E6F83338A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F87D62F-3436-5507-CA2E-6BB87217C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6E99529-872B-54BB-C8A3-BCC256A82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234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A1DCB6-FC38-D079-DD36-0FC278CFD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2927A98-4B94-A19E-42E5-169B9F56F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6AEB9DF-428F-388D-C2CD-4F5979C2F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3B7A9B3-C7D2-E336-53F5-624653061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95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63ED8B7-628E-9597-1512-DDBA8C1F8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729C9D5-5E0D-F82C-B7CE-A9C639C5D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9DDC10-493D-36C0-0B15-387868711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46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0135B-B7A3-FB81-18D9-23FFAB298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9D80E7-760A-9108-9D89-4569501B7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0B4F112-7758-C504-78D2-097ED2B4CE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FC1201-E1C1-9E20-1B11-63FED7CD1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442222-6027-4335-0D7B-DA176C689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044F42-D1D3-51AF-AD59-4D09433C7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88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8D3CF5-C0C8-7725-EBCE-6CE9B9ACE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216E8F5-963F-B722-4A80-015B0565AA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15B3B5C-713E-8CAC-EDDA-AB5651FED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BC50A2-F045-074D-3FBA-227DF7005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7DE7A0-68B6-304F-33B5-61C795F0C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0FF5EC5-23BB-C6D4-E7E7-40A706A24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31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1FCB2FB-8527-0930-AD40-6A5A86C20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42DDBE0-E98A-99E9-02E0-19C9EBD25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275A85-BC64-6239-6C0F-AC5D345BB8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D0427-3009-4493-9631-58D1DEFEA547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85ADB0-CA1A-3AA0-A678-19F1FB0B46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75FB58-5B6A-036B-B2C2-F302E3F4A6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ABECA-FFF3-4225-8C75-EA583911D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81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787D008-8DD9-04D6-2C33-DE2DDE5A6D64}"/>
              </a:ext>
            </a:extLst>
          </p:cNvPr>
          <p:cNvSpPr/>
          <p:nvPr/>
        </p:nvSpPr>
        <p:spPr>
          <a:xfrm>
            <a:off x="2162755" y="358231"/>
            <a:ext cx="5303520" cy="5348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kumimoji="1" lang="ja-JP" altLang="en-US" dirty="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23336EE-1B67-665A-3C6D-5A499696C00B}"/>
              </a:ext>
            </a:extLst>
          </p:cNvPr>
          <p:cNvSpPr/>
          <p:nvPr/>
        </p:nvSpPr>
        <p:spPr>
          <a:xfrm>
            <a:off x="2162755" y="1028295"/>
            <a:ext cx="5303520" cy="5348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dirty="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9548205-B0C2-0293-0223-F20DDD47F459}"/>
              </a:ext>
            </a:extLst>
          </p:cNvPr>
          <p:cNvSpPr/>
          <p:nvPr/>
        </p:nvSpPr>
        <p:spPr>
          <a:xfrm>
            <a:off x="2162755" y="1700515"/>
            <a:ext cx="5303520" cy="5348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194D4DF-804A-2F7F-B2C5-70C47B2D1249}"/>
              </a:ext>
            </a:extLst>
          </p:cNvPr>
          <p:cNvSpPr/>
          <p:nvPr/>
        </p:nvSpPr>
        <p:spPr>
          <a:xfrm>
            <a:off x="2162755" y="2372735"/>
            <a:ext cx="5303520" cy="5348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dirty="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C18694C-FDE9-F6C6-3E2F-794A9330A77E}"/>
              </a:ext>
            </a:extLst>
          </p:cNvPr>
          <p:cNvSpPr/>
          <p:nvPr/>
        </p:nvSpPr>
        <p:spPr>
          <a:xfrm>
            <a:off x="2162755" y="3068807"/>
            <a:ext cx="8865704" cy="15455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dirty="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BA9D52E-E418-CF3D-48FE-EC593D44B2BA}"/>
              </a:ext>
            </a:extLst>
          </p:cNvPr>
          <p:cNvSpPr/>
          <p:nvPr/>
        </p:nvSpPr>
        <p:spPr>
          <a:xfrm>
            <a:off x="2162755" y="4767561"/>
            <a:ext cx="8865704" cy="15455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dirty="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8EDE737-7694-D449-3A72-B8C8569BE90D}"/>
              </a:ext>
            </a:extLst>
          </p:cNvPr>
          <p:cNvSpPr txBox="1"/>
          <p:nvPr/>
        </p:nvSpPr>
        <p:spPr>
          <a:xfrm>
            <a:off x="1023831" y="1069718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/>
                <a:ea typeface="ＭＳ Ｐゴシック"/>
              </a:rPr>
              <a:t>いつ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517EAA4-3DCC-0269-990F-69A60A2662EB}"/>
              </a:ext>
            </a:extLst>
          </p:cNvPr>
          <p:cNvSpPr txBox="1"/>
          <p:nvPr/>
        </p:nvSpPr>
        <p:spPr>
          <a:xfrm>
            <a:off x="1023831" y="1718084"/>
            <a:ext cx="979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/>
                <a:ea typeface="ＭＳ Ｐゴシック"/>
              </a:rPr>
              <a:t>どこで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38BAC75-F228-7394-40B8-85FF2119BDBC}"/>
              </a:ext>
            </a:extLst>
          </p:cNvPr>
          <p:cNvSpPr txBox="1"/>
          <p:nvPr/>
        </p:nvSpPr>
        <p:spPr>
          <a:xfrm>
            <a:off x="1004972" y="2392947"/>
            <a:ext cx="101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/>
                <a:ea typeface="ＭＳ Ｐゴシック"/>
              </a:rPr>
              <a:t>だれと</a:t>
            </a:r>
            <a:endParaRPr kumimoji="1" lang="en-US" altLang="ja-JP" sz="2400" dirty="0">
              <a:latin typeface="ＭＳ Ｐゴシック"/>
              <a:ea typeface="ＭＳ Ｐゴシック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CB0FED2-9A07-3E8A-BAD5-F5A6340E8859}"/>
              </a:ext>
            </a:extLst>
          </p:cNvPr>
          <p:cNvSpPr txBox="1"/>
          <p:nvPr/>
        </p:nvSpPr>
        <p:spPr>
          <a:xfrm>
            <a:off x="1004972" y="407615"/>
            <a:ext cx="1083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/>
                <a:ea typeface="ＭＳ Ｐゴシック"/>
              </a:rPr>
              <a:t>だれが</a:t>
            </a:r>
            <a:endParaRPr kumimoji="1" lang="en-US" altLang="ja-JP" sz="2400" dirty="0">
              <a:latin typeface="ＭＳ Ｐゴシック"/>
              <a:ea typeface="ＭＳ Ｐゴシック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0736292-F3B8-9BFE-26AE-74A4CAD11976}"/>
              </a:ext>
            </a:extLst>
          </p:cNvPr>
          <p:cNvSpPr txBox="1"/>
          <p:nvPr/>
        </p:nvSpPr>
        <p:spPr>
          <a:xfrm>
            <a:off x="1004971" y="3388435"/>
            <a:ext cx="11945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/>
                <a:ea typeface="ＭＳ Ｐゴシック"/>
              </a:rPr>
              <a:t>なにを</a:t>
            </a:r>
            <a:endParaRPr kumimoji="1" lang="en-US" altLang="ja-JP" sz="2400" dirty="0">
              <a:latin typeface="ＭＳ Ｐゴシック"/>
              <a:ea typeface="ＭＳ Ｐゴシック"/>
            </a:endParaRPr>
          </a:p>
          <a:p>
            <a:r>
              <a:rPr kumimoji="1" lang="ja-JP" altLang="en-US" sz="2400" dirty="0">
                <a:latin typeface="ＭＳ Ｐゴシック"/>
                <a:ea typeface="ＭＳ Ｐゴシック"/>
              </a:rPr>
              <a:t>どうした</a:t>
            </a:r>
            <a:endParaRPr kumimoji="1" lang="en-US" altLang="ja-JP" sz="2400" dirty="0">
              <a:latin typeface="ＭＳ Ｐゴシック"/>
              <a:ea typeface="ＭＳ Ｐゴシック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0E96741-2D04-3F86-88B5-414702EBF418}"/>
              </a:ext>
            </a:extLst>
          </p:cNvPr>
          <p:cNvSpPr txBox="1"/>
          <p:nvPr/>
        </p:nvSpPr>
        <p:spPr>
          <a:xfrm>
            <a:off x="1023831" y="5149433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/>
                <a:ea typeface="ＭＳ Ｐゴシック"/>
              </a:rPr>
              <a:t>なぜ</a:t>
            </a:r>
            <a:endParaRPr kumimoji="1" lang="en-US" altLang="ja-JP" sz="2400" dirty="0">
              <a:latin typeface="ＭＳ Ｐゴシック"/>
              <a:ea typeface="ＭＳ Ｐゴシック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B53E61C-816D-F0E7-12A4-594FB04DFC88}"/>
              </a:ext>
            </a:extLst>
          </p:cNvPr>
          <p:cNvSpPr/>
          <p:nvPr/>
        </p:nvSpPr>
        <p:spPr>
          <a:xfrm>
            <a:off x="7673157" y="504920"/>
            <a:ext cx="3411109" cy="2313830"/>
          </a:xfrm>
          <a:prstGeom prst="rect">
            <a:avLst/>
          </a:prstGeom>
          <a:solidFill>
            <a:srgbClr val="DCF0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dirty="0">
                <a:solidFill>
                  <a:srgbClr val="000000"/>
                </a:solidFill>
                <a:latin typeface="ＭＳ Ｐゴシック"/>
                <a:ea typeface="ＭＳ Ｐゴシック"/>
              </a:rPr>
              <a:t>この話を簡潔に言うと、</a:t>
            </a:r>
            <a:endParaRPr kumimoji="1" lang="en-US" altLang="ja-JP" sz="2000" dirty="0">
              <a:solidFill>
                <a:srgbClr val="000000"/>
              </a:solidFill>
              <a:latin typeface="ＭＳ Ｐゴシック"/>
              <a:ea typeface="ＭＳ Ｐゴシック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/>
                <a:ea typeface="ＭＳ Ｐゴシック"/>
              </a:rPr>
              <a:t>どんな内容ですか。</a:t>
            </a:r>
            <a:endParaRPr lang="en-US" altLang="ja-JP" sz="2000" dirty="0">
              <a:solidFill>
                <a:srgbClr val="000000"/>
              </a:solidFill>
              <a:latin typeface="ＭＳ Ｐゴシック"/>
              <a:ea typeface="ＭＳ Ｐゴシック"/>
            </a:endParaRPr>
          </a:p>
          <a:p>
            <a:endParaRPr kumimoji="1" lang="en-US" altLang="ja-JP" sz="2000" dirty="0">
              <a:solidFill>
                <a:srgbClr val="000000"/>
              </a:solidFill>
              <a:latin typeface="ＭＳ Ｐゴシック"/>
              <a:ea typeface="ＭＳ Ｐゴシック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/>
                <a:ea typeface="ＭＳ Ｐゴシック"/>
              </a:rPr>
              <a:t>決定的な出来事を交えて、</a:t>
            </a:r>
            <a:endParaRPr lang="en-US" altLang="ja-JP" sz="2000" dirty="0">
              <a:solidFill>
                <a:srgbClr val="000000"/>
              </a:solidFill>
              <a:latin typeface="ＭＳ Ｐゴシック"/>
              <a:ea typeface="ＭＳ Ｐゴシック"/>
            </a:endParaRPr>
          </a:p>
          <a:p>
            <a:r>
              <a:rPr kumimoji="1" lang="ja-JP" altLang="en-US" sz="2000" dirty="0">
                <a:solidFill>
                  <a:srgbClr val="000000"/>
                </a:solidFill>
                <a:latin typeface="ＭＳ Ｐゴシック"/>
                <a:ea typeface="ＭＳ Ｐゴシック"/>
              </a:rPr>
              <a:t>項目に合わせてまとめて</a:t>
            </a:r>
            <a:endParaRPr kumimoji="1" lang="en-US" altLang="ja-JP" sz="2000" dirty="0">
              <a:solidFill>
                <a:srgbClr val="000000"/>
              </a:solidFill>
              <a:latin typeface="ＭＳ Ｐゴシック"/>
              <a:ea typeface="ＭＳ Ｐゴシック"/>
            </a:endParaRPr>
          </a:p>
          <a:p>
            <a:r>
              <a:rPr lang="ja-JP" altLang="en-US" sz="2000" dirty="0">
                <a:solidFill>
                  <a:srgbClr val="000000"/>
                </a:solidFill>
                <a:latin typeface="ＭＳ Ｐゴシック"/>
                <a:ea typeface="ＭＳ Ｐゴシック"/>
              </a:rPr>
              <a:t>みましょう。</a:t>
            </a:r>
            <a:endParaRPr kumimoji="1" lang="ja-JP" altLang="en-US" sz="2000" dirty="0"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35269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C650FA7-1024-4128-B326-E4332C369F37}"/>
</file>

<file path=customXml/itemProps2.xml><?xml version="1.0" encoding="utf-8"?>
<ds:datastoreItem xmlns:ds="http://schemas.openxmlformats.org/officeDocument/2006/customXml" ds:itemID="{D7CDBF78-CE68-4EE6-A6AE-104A0D926474}"/>
</file>

<file path=customXml/itemProps3.xml><?xml version="1.0" encoding="utf-8"?>
<ds:datastoreItem xmlns:ds="http://schemas.openxmlformats.org/officeDocument/2006/customXml" ds:itemID="{0789D182-81E7-43B0-BDD2-372FFEC629C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2025-02-07T01:11:39Z</dcterms:created>
  <dcterms:modified xsi:type="dcterms:W3CDTF">2025-02-07T01:11:40Z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