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7" r:id="rId2"/>
    <p:sldId id="258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CCECFF"/>
    <a:srgbClr val="FFCC99"/>
    <a:srgbClr val="993300"/>
    <a:srgbClr val="99CCFF"/>
    <a:srgbClr val="CCFFCC"/>
    <a:srgbClr val="66FF99"/>
    <a:srgbClr val="FFCCFF"/>
    <a:srgbClr val="FF99CC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3B39359-3B4C-4E82-A20A-105177D85D04}" v="3" dt="2025-02-06T23:49:18.90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330" autoAdjust="0"/>
    <p:restoredTop sz="94660"/>
  </p:normalViewPr>
  <p:slideViewPr>
    <p:cSldViewPr snapToGrid="0">
      <p:cViewPr varScale="1">
        <p:scale>
          <a:sx n="94" d="100"/>
          <a:sy n="94" d="100"/>
        </p:scale>
        <p:origin x="800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11" Type="http://schemas.openxmlformats.org/officeDocument/2006/relationships/customXml" Target="../customXml/item3.xml"/><Relationship Id="rId5" Type="http://schemas.openxmlformats.org/officeDocument/2006/relationships/viewProps" Target="viewProps.xml"/><Relationship Id="rId10" Type="http://schemas.openxmlformats.org/officeDocument/2006/relationships/customXml" Target="../customXml/item2.xml"/><Relationship Id="rId4" Type="http://schemas.openxmlformats.org/officeDocument/2006/relationships/presProps" Target="presProp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D94E1-C672-43C6-907D-68C989A16C1E}" type="datetimeFigureOut">
              <a:rPr kumimoji="1" lang="ja-JP" altLang="en-US" smtClean="0"/>
              <a:t>2025/2/7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31985-AC0E-4EFB-9CD6-34AB8A1DB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18392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D94E1-C672-43C6-907D-68C989A16C1E}" type="datetimeFigureOut">
              <a:rPr kumimoji="1" lang="ja-JP" altLang="en-US" smtClean="0"/>
              <a:t>2025/2/7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31985-AC0E-4EFB-9CD6-34AB8A1DB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9365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D94E1-C672-43C6-907D-68C989A16C1E}" type="datetimeFigureOut">
              <a:rPr kumimoji="1" lang="ja-JP" altLang="en-US" smtClean="0"/>
              <a:t>2025/2/7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31985-AC0E-4EFB-9CD6-34AB8A1DB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89592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D94E1-C672-43C6-907D-68C989A16C1E}" type="datetimeFigureOut">
              <a:rPr kumimoji="1" lang="ja-JP" altLang="en-US" smtClean="0"/>
              <a:t>2025/2/7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31985-AC0E-4EFB-9CD6-34AB8A1DB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8671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D94E1-C672-43C6-907D-68C989A16C1E}" type="datetimeFigureOut">
              <a:rPr kumimoji="1" lang="ja-JP" altLang="en-US" smtClean="0"/>
              <a:t>2025/2/7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31985-AC0E-4EFB-9CD6-34AB8A1DB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08931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D94E1-C672-43C6-907D-68C989A16C1E}" type="datetimeFigureOut">
              <a:rPr kumimoji="1" lang="ja-JP" altLang="en-US" smtClean="0"/>
              <a:t>2025/2/7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31985-AC0E-4EFB-9CD6-34AB8A1DB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26480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D94E1-C672-43C6-907D-68C989A16C1E}" type="datetimeFigureOut">
              <a:rPr kumimoji="1" lang="ja-JP" altLang="en-US" smtClean="0"/>
              <a:t>2025/2/7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31985-AC0E-4EFB-9CD6-34AB8A1DB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202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D94E1-C672-43C6-907D-68C989A16C1E}" type="datetimeFigureOut">
              <a:rPr kumimoji="1" lang="ja-JP" altLang="en-US" smtClean="0"/>
              <a:t>2025/2/7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31985-AC0E-4EFB-9CD6-34AB8A1DB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31469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D94E1-C672-43C6-907D-68C989A16C1E}" type="datetimeFigureOut">
              <a:rPr kumimoji="1" lang="ja-JP" altLang="en-US" smtClean="0"/>
              <a:t>2025/2/7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31985-AC0E-4EFB-9CD6-34AB8A1DB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93559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D94E1-C672-43C6-907D-68C989A16C1E}" type="datetimeFigureOut">
              <a:rPr kumimoji="1" lang="ja-JP" altLang="en-US" smtClean="0"/>
              <a:t>2025/2/7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31985-AC0E-4EFB-9CD6-34AB8A1DB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3391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D94E1-C672-43C6-907D-68C989A16C1E}" type="datetimeFigureOut">
              <a:rPr kumimoji="1" lang="ja-JP" altLang="en-US" smtClean="0"/>
              <a:t>2025/2/7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31985-AC0E-4EFB-9CD6-34AB8A1DB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0344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ACD94E1-C672-43C6-907D-68C989A16C1E}" type="datetimeFigureOut">
              <a:rPr kumimoji="1" lang="ja-JP" altLang="en-US" smtClean="0"/>
              <a:t>2025/2/7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C731985-AC0E-4EFB-9CD6-34AB8A1DB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2463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C18DCDE6-0161-1CC8-B1F3-3035E19EC70D}"/>
              </a:ext>
            </a:extLst>
          </p:cNvPr>
          <p:cNvSpPr/>
          <p:nvPr/>
        </p:nvSpPr>
        <p:spPr>
          <a:xfrm>
            <a:off x="4953000" y="1063870"/>
            <a:ext cx="2251730" cy="1389184"/>
          </a:xfrm>
          <a:prstGeom prst="rect">
            <a:avLst/>
          </a:prstGeom>
          <a:solidFill>
            <a:srgbClr val="FFCC99"/>
          </a:solidFill>
          <a:ln>
            <a:solidFill>
              <a:srgbClr val="9933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1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運動：木からリンゴが落ちるときの運動</a:t>
            </a:r>
            <a:endParaRPr kumimoji="1" lang="en-US" altLang="ja-JP" sz="1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1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速さ：だんだん速くなる</a:t>
            </a:r>
            <a:endParaRPr kumimoji="1" lang="en-US" altLang="ja-JP" sz="1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1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向き：変化しない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D7D844C-553C-95F4-0C94-BF166D6CF5F6}"/>
              </a:ext>
            </a:extLst>
          </p:cNvPr>
          <p:cNvSpPr txBox="1"/>
          <p:nvPr/>
        </p:nvSpPr>
        <p:spPr>
          <a:xfrm>
            <a:off x="91189" y="175901"/>
            <a:ext cx="95894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①身のまわりにある「物体の運動」を挙げましょう。それぞれ、速さや向きがどのように変わるかも書きましょう。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336DD222-C8DD-7150-83FB-159EA0A05C50}"/>
              </a:ext>
            </a:extLst>
          </p:cNvPr>
          <p:cNvSpPr/>
          <p:nvPr/>
        </p:nvSpPr>
        <p:spPr>
          <a:xfrm>
            <a:off x="230184" y="1068709"/>
            <a:ext cx="2251730" cy="1389184"/>
          </a:xfrm>
          <a:prstGeom prst="rect">
            <a:avLst/>
          </a:prstGeom>
          <a:solidFill>
            <a:srgbClr val="FFCC99"/>
          </a:solidFill>
          <a:ln>
            <a:solidFill>
              <a:srgbClr val="9933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1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運動：</a:t>
            </a:r>
            <a:endParaRPr kumimoji="1" lang="en-US" altLang="ja-JP" sz="1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1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速さ：</a:t>
            </a:r>
            <a:endParaRPr kumimoji="1" lang="en-US" altLang="ja-JP" sz="1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1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向き：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7C9E5F58-B9FD-A5C6-DA81-1CB4157F1B16}"/>
              </a:ext>
            </a:extLst>
          </p:cNvPr>
          <p:cNvSpPr/>
          <p:nvPr/>
        </p:nvSpPr>
        <p:spPr>
          <a:xfrm>
            <a:off x="2579700" y="1063870"/>
            <a:ext cx="2251730" cy="1389184"/>
          </a:xfrm>
          <a:prstGeom prst="rect">
            <a:avLst/>
          </a:prstGeom>
          <a:solidFill>
            <a:srgbClr val="FFCC99"/>
          </a:solidFill>
          <a:ln>
            <a:solidFill>
              <a:srgbClr val="9933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1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運動：</a:t>
            </a:r>
            <a:endParaRPr kumimoji="1" lang="en-US" altLang="ja-JP" sz="1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1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速さ：</a:t>
            </a:r>
            <a:endParaRPr kumimoji="1" lang="en-US" altLang="ja-JP" sz="1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1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向き：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0A5EBC6B-31A7-70F3-A86B-B2F3BA8CDC5E}"/>
              </a:ext>
            </a:extLst>
          </p:cNvPr>
          <p:cNvSpPr txBox="1"/>
          <p:nvPr/>
        </p:nvSpPr>
        <p:spPr>
          <a:xfrm>
            <a:off x="194057" y="648458"/>
            <a:ext cx="941283" cy="338554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スポーツ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D26E4599-85CF-3C24-111B-88D52C120D54}"/>
              </a:ext>
            </a:extLst>
          </p:cNvPr>
          <p:cNvSpPr txBox="1"/>
          <p:nvPr/>
        </p:nvSpPr>
        <p:spPr>
          <a:xfrm>
            <a:off x="2550841" y="648458"/>
            <a:ext cx="748923" cy="338554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乗り物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531E3B4-AF5A-CC93-8841-E9C7281A4FE0}"/>
              </a:ext>
            </a:extLst>
          </p:cNvPr>
          <p:cNvSpPr txBox="1"/>
          <p:nvPr/>
        </p:nvSpPr>
        <p:spPr>
          <a:xfrm>
            <a:off x="4924141" y="648458"/>
            <a:ext cx="2262158" cy="338554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その他身のまわりのこと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97B1A8B5-FBCF-019A-802D-099AA2A25426}"/>
              </a:ext>
            </a:extLst>
          </p:cNvPr>
          <p:cNvSpPr/>
          <p:nvPr/>
        </p:nvSpPr>
        <p:spPr>
          <a:xfrm>
            <a:off x="7297441" y="1063870"/>
            <a:ext cx="2251730" cy="1389184"/>
          </a:xfrm>
          <a:prstGeom prst="rect">
            <a:avLst/>
          </a:prstGeom>
          <a:solidFill>
            <a:srgbClr val="FFCC99"/>
          </a:solidFill>
          <a:ln>
            <a:solidFill>
              <a:srgbClr val="9933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1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運動：</a:t>
            </a:r>
            <a:endParaRPr kumimoji="1" lang="en-US" altLang="ja-JP" sz="1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1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速さ：</a:t>
            </a:r>
            <a:endParaRPr kumimoji="1" lang="en-US" altLang="ja-JP" sz="1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1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向き：</a:t>
            </a:r>
            <a:endParaRPr kumimoji="1" lang="en-US" altLang="ja-JP" sz="1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DC05EF30-76DF-91FC-EB0A-E5CFD50F8127}"/>
              </a:ext>
            </a:extLst>
          </p:cNvPr>
          <p:cNvSpPr/>
          <p:nvPr/>
        </p:nvSpPr>
        <p:spPr>
          <a:xfrm>
            <a:off x="230184" y="2539590"/>
            <a:ext cx="2251730" cy="1389184"/>
          </a:xfrm>
          <a:prstGeom prst="rect">
            <a:avLst/>
          </a:prstGeom>
          <a:solidFill>
            <a:srgbClr val="FFCC99"/>
          </a:solidFill>
          <a:ln>
            <a:solidFill>
              <a:srgbClr val="9933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1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運動：</a:t>
            </a:r>
            <a:endParaRPr kumimoji="1" lang="en-US" altLang="ja-JP" sz="1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1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速さ：</a:t>
            </a:r>
            <a:endParaRPr kumimoji="1" lang="en-US" altLang="ja-JP" sz="1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1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向き：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176E7354-9E5F-38E3-31C9-0A3554BF55A3}"/>
              </a:ext>
            </a:extLst>
          </p:cNvPr>
          <p:cNvSpPr/>
          <p:nvPr/>
        </p:nvSpPr>
        <p:spPr>
          <a:xfrm>
            <a:off x="2579700" y="2539590"/>
            <a:ext cx="2251730" cy="1389184"/>
          </a:xfrm>
          <a:prstGeom prst="rect">
            <a:avLst/>
          </a:prstGeom>
          <a:solidFill>
            <a:srgbClr val="FFCC99"/>
          </a:solidFill>
          <a:ln>
            <a:solidFill>
              <a:srgbClr val="9933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1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運動：</a:t>
            </a:r>
            <a:endParaRPr kumimoji="1" lang="en-US" altLang="ja-JP" sz="1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1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速さ：</a:t>
            </a:r>
            <a:endParaRPr kumimoji="1" lang="en-US" altLang="ja-JP" sz="1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1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向き：</a:t>
            </a:r>
          </a:p>
        </p:txBody>
      </p:sp>
    </p:spTree>
    <p:extLst>
      <p:ext uri="{BB962C8B-B14F-4D97-AF65-F5344CB8AC3E}">
        <p14:creationId xmlns:p14="http://schemas.microsoft.com/office/powerpoint/2010/main" val="9221022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D7D844C-553C-95F4-0C94-BF166D6CF5F6}"/>
              </a:ext>
            </a:extLst>
          </p:cNvPr>
          <p:cNvSpPr txBox="1"/>
          <p:nvPr/>
        </p:nvSpPr>
        <p:spPr>
          <a:xfrm>
            <a:off x="79130" y="149469"/>
            <a:ext cx="46506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②　①で挙げた様々な物体の運動を分類しましょう。</a:t>
            </a: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6D5B064A-0092-7F9A-2B14-75F4DBC5B0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1750914"/>
              </p:ext>
            </p:extLst>
          </p:nvPr>
        </p:nvGraphicFramePr>
        <p:xfrm>
          <a:off x="228599" y="546100"/>
          <a:ext cx="9522070" cy="5760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2032">
                  <a:extLst>
                    <a:ext uri="{9D8B030D-6E8A-4147-A177-3AD203B41FA5}">
                      <a16:colId xmlns:a16="http://schemas.microsoft.com/office/drawing/2014/main" val="3792659032"/>
                    </a:ext>
                  </a:extLst>
                </a:gridCol>
                <a:gridCol w="4404946">
                  <a:extLst>
                    <a:ext uri="{9D8B030D-6E8A-4147-A177-3AD203B41FA5}">
                      <a16:colId xmlns:a16="http://schemas.microsoft.com/office/drawing/2014/main" val="288919255"/>
                    </a:ext>
                  </a:extLst>
                </a:gridCol>
                <a:gridCol w="4695092">
                  <a:extLst>
                    <a:ext uri="{9D8B030D-6E8A-4147-A177-3AD203B41FA5}">
                      <a16:colId xmlns:a16="http://schemas.microsoft.com/office/drawing/2014/main" val="3625602057"/>
                    </a:ext>
                  </a:extLst>
                </a:gridCol>
              </a:tblGrid>
              <a:tr h="245208"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向きが変化しない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向きが変化する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7705386"/>
                  </a:ext>
                </a:extLst>
              </a:tr>
              <a:tr h="245657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速さが変化しない</a:t>
                      </a:r>
                    </a:p>
                  </a:txBody>
                  <a:tcPr vert="eaVert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en-US" altLang="ja-JP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en-US" altLang="ja-JP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en-US" altLang="ja-JP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en-US" altLang="ja-JP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en-US" altLang="ja-JP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en-US" altLang="ja-JP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en-US" altLang="ja-JP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en-US" altLang="ja-JP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en-US" altLang="ja-JP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07514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速さが変化する</a:t>
                      </a:r>
                    </a:p>
                  </a:txBody>
                  <a:tcPr vert="eaVert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en-US" altLang="ja-JP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en-US" altLang="ja-JP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en-US" altLang="ja-JP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en-US" altLang="ja-JP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en-US" altLang="ja-JP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en-US" altLang="ja-JP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en-US" altLang="ja-JP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en-US" altLang="ja-JP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en-US" altLang="ja-JP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6143578"/>
                  </a:ext>
                </a:extLst>
              </a:tr>
            </a:tbl>
          </a:graphicData>
        </a:graphic>
      </p:graphicFrame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FBD9F176-15ED-B23C-41FF-CF12F2AF63F7}"/>
              </a:ext>
            </a:extLst>
          </p:cNvPr>
          <p:cNvSpPr/>
          <p:nvPr/>
        </p:nvSpPr>
        <p:spPr>
          <a:xfrm>
            <a:off x="759070" y="3569677"/>
            <a:ext cx="2251730" cy="1389184"/>
          </a:xfrm>
          <a:prstGeom prst="rect">
            <a:avLst/>
          </a:prstGeom>
          <a:solidFill>
            <a:srgbClr val="FFCC99"/>
          </a:solidFill>
          <a:ln>
            <a:solidFill>
              <a:srgbClr val="9933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1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運動：木からリンゴが落ちるときの運動</a:t>
            </a:r>
            <a:endParaRPr kumimoji="1" lang="en-US" altLang="ja-JP" sz="1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1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速さ：だんだん速くなる</a:t>
            </a:r>
            <a:endParaRPr kumimoji="1" lang="en-US" altLang="ja-JP" sz="1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1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向き：変化しない</a:t>
            </a:r>
          </a:p>
        </p:txBody>
      </p:sp>
    </p:spTree>
    <p:extLst>
      <p:ext uri="{BB962C8B-B14F-4D97-AF65-F5344CB8AC3E}">
        <p14:creationId xmlns:p14="http://schemas.microsoft.com/office/powerpoint/2010/main" val="14348731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4" ma:contentTypeDescription="新しいドキュメントを作成します。" ma:contentTypeScope="" ma:versionID="f55c6d87594eb038529a4d193d472864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ef3970dc47d36abe38cc0442fbcdf65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6E94CEF9-808B-47B5-9856-78F1D1EE6148}"/>
</file>

<file path=customXml/itemProps2.xml><?xml version="1.0" encoding="utf-8"?>
<ds:datastoreItem xmlns:ds="http://schemas.openxmlformats.org/officeDocument/2006/customXml" ds:itemID="{004C2F09-B765-4404-A5FA-70E814DE7E5D}"/>
</file>

<file path=customXml/itemProps3.xml><?xml version="1.0" encoding="utf-8"?>
<ds:datastoreItem xmlns:ds="http://schemas.openxmlformats.org/officeDocument/2006/customXml" ds:itemID="{255EEA9D-24D9-4D22-B0D5-1CC1CDB841AB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133</Words>
  <Application>Microsoft Office PowerPoint</Application>
  <PresentationFormat>A4 210 x 297 mm</PresentationFormat>
  <Paragraphs>45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Aptos</vt:lpstr>
      <vt:lpstr>Aptos Display</vt:lpstr>
      <vt:lpstr>Arial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2025-02-06T23:49:18Z</dcterms:created>
  <dcterms:modified xsi:type="dcterms:W3CDTF">2025-02-06T23:49:29Z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0x010100DAC8B651FE8FAB4980A0CD832FD20183</vt:lpwstr>
  </property>
</Properties>
</file>