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7F3"/>
    <a:srgbClr val="B0F7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F09ADB-2C99-435C-84F1-5B1BB4E94415}" v="4" dt="2025-02-06T10:19:28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5818" autoAdjust="0"/>
  </p:normalViewPr>
  <p:slideViewPr>
    <p:cSldViewPr snapToGrid="0">
      <p:cViewPr varScale="1">
        <p:scale>
          <a:sx n="88" d="100"/>
          <a:sy n="88" d="100"/>
        </p:scale>
        <p:origin x="8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586B94-B154-56AE-2880-7608535220CD}"/>
              </a:ext>
            </a:extLst>
          </p:cNvPr>
          <p:cNvSpPr txBox="1"/>
          <p:nvPr/>
        </p:nvSpPr>
        <p:spPr>
          <a:xfrm>
            <a:off x="292273" y="375781"/>
            <a:ext cx="471058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硬貨は全部で何円でしょう。</a:t>
            </a:r>
            <a:endParaRPr lang="ja-JP" altLang="en-US" sz="2400" dirty="0">
              <a:latin typeface="ＭＳ Ｐゴシック"/>
              <a:ea typeface="ＭＳ Ｐゴシック"/>
            </a:endParaRPr>
          </a:p>
          <a:p>
            <a:pPr algn="l"/>
            <a:r>
              <a:rPr lang="ja-JP" altLang="en-US" sz="2400">
                <a:latin typeface="ＭＳ Ｐゴシック"/>
                <a:ea typeface="ＭＳ Ｐゴシック"/>
              </a:rPr>
              <a:t>色々な計算方法で計算しましょう。</a:t>
            </a:r>
            <a:endParaRPr lang="ja-JP" altLang="en-US" sz="2400" dirty="0">
              <a:latin typeface="ＭＳ Ｐゴシック"/>
              <a:ea typeface="ＭＳ Ｐゴシック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D50494-B5FD-40C1-A1EC-317F7EBAD55B}"/>
              </a:ext>
            </a:extLst>
          </p:cNvPr>
          <p:cNvSpPr/>
          <p:nvPr/>
        </p:nvSpPr>
        <p:spPr>
          <a:xfrm>
            <a:off x="6809742" y="447648"/>
            <a:ext cx="5088283" cy="19655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69D49F-2243-92DE-FFAF-E8D0CE98764D}"/>
              </a:ext>
            </a:extLst>
          </p:cNvPr>
          <p:cNvSpPr/>
          <p:nvPr/>
        </p:nvSpPr>
        <p:spPr>
          <a:xfrm>
            <a:off x="4988613" y="448890"/>
            <a:ext cx="1801361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計算方法1</a:t>
            </a:r>
            <a:endParaRPr lang="en-US" sz="24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E07EE-8EA0-553D-B2D8-456048D70A54}"/>
              </a:ext>
            </a:extLst>
          </p:cNvPr>
          <p:cNvSpPr txBox="1"/>
          <p:nvPr/>
        </p:nvSpPr>
        <p:spPr>
          <a:xfrm>
            <a:off x="8183638" y="6599161"/>
            <a:ext cx="39285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>
                <a:latin typeface="ＭＳ Ｐゴシック"/>
                <a:ea typeface="ＭＳ Ｐゴシック"/>
              </a:rPr>
              <a:t>イラスト出典：いらすとや</a:t>
            </a:r>
            <a:r>
              <a:rPr lang="en-US" sz="1200">
                <a:latin typeface="ＭＳ Ｐゴシック"/>
                <a:ea typeface="ＭＳ Ｐゴシック"/>
              </a:rPr>
              <a:t>　https://www.irasutoya.com/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26151C-C0D8-7ECE-BF97-3951B6A19FE1}"/>
              </a:ext>
            </a:extLst>
          </p:cNvPr>
          <p:cNvSpPr/>
          <p:nvPr/>
        </p:nvSpPr>
        <p:spPr>
          <a:xfrm>
            <a:off x="6809741" y="2528028"/>
            <a:ext cx="5088283" cy="19655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64C35B-AE0A-AB0D-7E46-6246E5229EDF}"/>
              </a:ext>
            </a:extLst>
          </p:cNvPr>
          <p:cNvSpPr/>
          <p:nvPr/>
        </p:nvSpPr>
        <p:spPr>
          <a:xfrm>
            <a:off x="6809741" y="4608409"/>
            <a:ext cx="5088283" cy="19655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37105C-F40E-3604-7EB8-BDF7C53388D2}"/>
              </a:ext>
            </a:extLst>
          </p:cNvPr>
          <p:cNvSpPr/>
          <p:nvPr/>
        </p:nvSpPr>
        <p:spPr>
          <a:xfrm>
            <a:off x="4988612" y="4609651"/>
            <a:ext cx="1801361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>
                <a:solidFill>
                  <a:srgbClr val="000000"/>
                </a:solidFill>
                <a:latin typeface="ＭＳ Ｐゴシック"/>
                <a:ea typeface="ＭＳ Ｐゴシック"/>
              </a:rPr>
              <a:t>計算方法3</a:t>
            </a:r>
            <a:endParaRPr lang="en-US" sz="24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7621BC-3189-3B43-0D96-C56237A6897D}"/>
              </a:ext>
            </a:extLst>
          </p:cNvPr>
          <p:cNvSpPr/>
          <p:nvPr/>
        </p:nvSpPr>
        <p:spPr>
          <a:xfrm>
            <a:off x="4988612" y="2529270"/>
            <a:ext cx="1801361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>
                <a:solidFill>
                  <a:srgbClr val="000000"/>
                </a:solidFill>
                <a:latin typeface="ＭＳ Ｐゴシック"/>
                <a:ea typeface="ＭＳ Ｐゴシック"/>
              </a:rPr>
              <a:t>計算方法2</a:t>
            </a:r>
            <a:endParaRPr lang="en-US" sz="24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73CC73-F74C-84B1-C16A-F3CB1B833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002" y="1209525"/>
            <a:ext cx="1715711" cy="17175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0CE135-BCA1-35A4-590C-2C8628B1D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342572"/>
            <a:ext cx="1282094" cy="12941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BC0E826-CF6A-D100-1D07-1B9F83E55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42" y="3337530"/>
            <a:ext cx="1117603" cy="11626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D27242-2757-31F0-D331-F19F7BDC2B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4717" y="2636763"/>
            <a:ext cx="1386571" cy="12820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9C66E67-2C6B-5B74-57BC-18A368E30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10" y="4523620"/>
            <a:ext cx="1715711" cy="17175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4D22F11-E779-7F67-A7F3-09F6B405A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047" y="5285619"/>
            <a:ext cx="1282094" cy="12941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1838E3-C400-323B-1D2C-01302C644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523" y="5285620"/>
            <a:ext cx="1282094" cy="12941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675E9AA-1093-A011-3DAF-74DED72F2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3771" y="4123720"/>
            <a:ext cx="1117603" cy="11626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3A76AC4-04F4-5041-309B-E5B56370FF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8334" y="3858381"/>
            <a:ext cx="1386571" cy="128209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C9C2CB0-FE30-A70C-78F7-E4E537786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573" y="2999618"/>
            <a:ext cx="1386571" cy="128209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CE713EB-C5E7-F627-5D4A-540515A86D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35" y="1935238"/>
            <a:ext cx="1386571" cy="12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97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58E9E6C-2B20-43D6-8BDA-C83EFD846293}"/>
</file>

<file path=customXml/itemProps2.xml><?xml version="1.0" encoding="utf-8"?>
<ds:datastoreItem xmlns:ds="http://schemas.openxmlformats.org/officeDocument/2006/customXml" ds:itemID="{CD4CA19B-CE2D-45DD-A36A-FA4D4E70CC8A}"/>
</file>

<file path=customXml/itemProps3.xml><?xml version="1.0" encoding="utf-8"?>
<ds:datastoreItem xmlns:ds="http://schemas.openxmlformats.org/officeDocument/2006/customXml" ds:itemID="{6C4C401F-81BF-4817-9854-E3EEF36CD4D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2025-02-06T10:19:28Z</dcterms:created>
  <dcterms:modified xsi:type="dcterms:W3CDTF">2025-02-06T10:19:35Z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