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F7F3"/>
    <a:srgbClr val="B0F7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4DD798-AFC5-9977-0886-764E0D0A3465}" v="1" dt="2025-02-06T10:19:51.016"/>
    <p1510:client id="{DA9013E8-FC59-45C4-9F40-A90C6284731A}" v="7" dt="2025-02-06T10:20:11.7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88" d="100"/>
          <a:sy n="88" d="100"/>
        </p:scale>
        <p:origin x="8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4586B94-B154-56AE-2880-7608535220CD}"/>
              </a:ext>
            </a:extLst>
          </p:cNvPr>
          <p:cNvSpPr txBox="1"/>
          <p:nvPr/>
        </p:nvSpPr>
        <p:spPr>
          <a:xfrm>
            <a:off x="292273" y="375781"/>
            <a:ext cx="7722294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 sz="2400">
                <a:latin typeface="ＭＳ Ｐゴシック"/>
                <a:ea typeface="ＭＳ Ｐゴシック"/>
              </a:rPr>
              <a:t>同じ大きさの長方形の紙が5枚あります。</a:t>
            </a:r>
          </a:p>
          <a:p>
            <a:r>
              <a:rPr lang="ja-JP" altLang="en-US" sz="2400">
                <a:latin typeface="ＭＳ Ｐゴシック"/>
                <a:ea typeface="ＭＳ Ｐゴシック"/>
              </a:rPr>
              <a:t>これをちょうど半分の大きさにはさみで切ります。</a:t>
            </a:r>
            <a:endParaRPr lang="ja-JP" altLang="en-US" sz="2400" dirty="0">
              <a:latin typeface="ＭＳ Ｐゴシック"/>
              <a:ea typeface="ＭＳ Ｐゴシック"/>
            </a:endParaRPr>
          </a:p>
          <a:p>
            <a:r>
              <a:rPr lang="ja-JP" altLang="en-US" sz="2400">
                <a:latin typeface="ＭＳ Ｐゴシック"/>
                <a:ea typeface="ＭＳ Ｐゴシック"/>
              </a:rPr>
              <a:t>どんな方法でもかまいません。色々な方法を考えましょう。</a:t>
            </a:r>
            <a:endParaRPr lang="ja-JP" altLang="en-US" sz="2400" dirty="0">
              <a:latin typeface="ＭＳ Ｐゴシック"/>
              <a:ea typeface="ＭＳ Ｐゴシック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D50494-B5FD-40C1-A1EC-317F7EBAD55B}"/>
              </a:ext>
            </a:extLst>
          </p:cNvPr>
          <p:cNvSpPr/>
          <p:nvPr/>
        </p:nvSpPr>
        <p:spPr>
          <a:xfrm>
            <a:off x="399266" y="2685267"/>
            <a:ext cx="3757807" cy="369517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69D49F-2243-92DE-FFAF-E8D0CE98764D}"/>
              </a:ext>
            </a:extLst>
          </p:cNvPr>
          <p:cNvSpPr/>
          <p:nvPr/>
        </p:nvSpPr>
        <p:spPr>
          <a:xfrm>
            <a:off x="396656" y="2105938"/>
            <a:ext cx="1148218" cy="469725"/>
          </a:xfrm>
          <a:prstGeom prst="rect">
            <a:avLst/>
          </a:prstGeom>
          <a:solidFill>
            <a:srgbClr val="B0F7F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>
                <a:solidFill>
                  <a:srgbClr val="000000"/>
                </a:solidFill>
                <a:latin typeface="ＭＳ Ｐゴシック"/>
                <a:ea typeface="ＭＳ Ｐゴシック"/>
              </a:rPr>
              <a:t>方法1</a:t>
            </a:r>
            <a:endParaRPr lang="en-US" sz="2400">
              <a:solidFill>
                <a:srgbClr val="000000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CD9923-0610-2BBA-365D-02DC83C3F04C}"/>
              </a:ext>
            </a:extLst>
          </p:cNvPr>
          <p:cNvSpPr/>
          <p:nvPr/>
        </p:nvSpPr>
        <p:spPr>
          <a:xfrm>
            <a:off x="4292773" y="2685267"/>
            <a:ext cx="3757807" cy="369517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649026-B860-CD3F-C32F-B03E558350DA}"/>
              </a:ext>
            </a:extLst>
          </p:cNvPr>
          <p:cNvSpPr/>
          <p:nvPr/>
        </p:nvSpPr>
        <p:spPr>
          <a:xfrm>
            <a:off x="4290163" y="2105938"/>
            <a:ext cx="1148218" cy="469725"/>
          </a:xfrm>
          <a:prstGeom prst="rect">
            <a:avLst/>
          </a:prstGeom>
          <a:solidFill>
            <a:srgbClr val="B0F7F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sz="2400">
                <a:solidFill>
                  <a:srgbClr val="000000"/>
                </a:solidFill>
                <a:latin typeface="ＭＳ Ｐゴシック"/>
                <a:ea typeface="ＭＳ Ｐゴシック"/>
              </a:rPr>
              <a:t>方法2</a:t>
            </a:r>
            <a:endParaRPr lang="en-US" sz="2400">
              <a:solidFill>
                <a:srgbClr val="000000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6E4A361-D571-44D3-572A-788805D90834}"/>
              </a:ext>
            </a:extLst>
          </p:cNvPr>
          <p:cNvSpPr/>
          <p:nvPr/>
        </p:nvSpPr>
        <p:spPr>
          <a:xfrm>
            <a:off x="8186279" y="2685266"/>
            <a:ext cx="3757807" cy="369517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BE530A-EAD1-C0AF-328A-29FCA18A80C1}"/>
              </a:ext>
            </a:extLst>
          </p:cNvPr>
          <p:cNvSpPr/>
          <p:nvPr/>
        </p:nvSpPr>
        <p:spPr>
          <a:xfrm>
            <a:off x="8183669" y="2105938"/>
            <a:ext cx="1148218" cy="469725"/>
          </a:xfrm>
          <a:prstGeom prst="rect">
            <a:avLst/>
          </a:prstGeom>
          <a:solidFill>
            <a:srgbClr val="B0F7F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sz="2400">
                <a:solidFill>
                  <a:srgbClr val="000000"/>
                </a:solidFill>
                <a:latin typeface="ＭＳ Ｐゴシック"/>
                <a:ea typeface="ＭＳ Ｐゴシック"/>
              </a:rPr>
              <a:t>方法3</a:t>
            </a:r>
            <a:endParaRPr lang="en-US" sz="2400">
              <a:solidFill>
                <a:srgbClr val="000000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E07EE-8EA0-553D-B2D8-456048D70A54}"/>
              </a:ext>
            </a:extLst>
          </p:cNvPr>
          <p:cNvSpPr txBox="1"/>
          <p:nvPr/>
        </p:nvSpPr>
        <p:spPr>
          <a:xfrm>
            <a:off x="8183638" y="6587066"/>
            <a:ext cx="392853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1200">
                <a:latin typeface="ＭＳ Ｐゴシック"/>
                <a:ea typeface="ＭＳ Ｐゴシック"/>
              </a:rPr>
              <a:t>イラスト出典：いらすとや</a:t>
            </a:r>
            <a:r>
              <a:rPr lang="en-US" sz="1200">
                <a:latin typeface="ＭＳ Ｐゴシック"/>
                <a:ea typeface="ＭＳ Ｐゴシック"/>
              </a:rPr>
              <a:t>　https://www.irasutoya.com/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3C592CE-A99D-C501-DDA7-AB8C1F5793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1477" y="280988"/>
            <a:ext cx="2019905" cy="182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380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9D3E287B-3D28-4272-B3A6-BC34BD6CC830}"/>
</file>

<file path=customXml/itemProps2.xml><?xml version="1.0" encoding="utf-8"?>
<ds:datastoreItem xmlns:ds="http://schemas.openxmlformats.org/officeDocument/2006/customXml" ds:itemID="{5AC3377B-FC76-40B7-BE31-2B8E0E6F9AAC}"/>
</file>

<file path=customXml/itemProps3.xml><?xml version="1.0" encoding="utf-8"?>
<ds:datastoreItem xmlns:ds="http://schemas.openxmlformats.org/officeDocument/2006/customXml" ds:itemID="{754AFCEE-A3A9-42EA-A542-8E8FD45D54A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Aptos</vt:lpstr>
      <vt:lpstr>Aptos Display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2025-02-06T10:20:11Z</dcterms:created>
  <dcterms:modified xsi:type="dcterms:W3CDTF">2025-02-06T10:20:12Z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