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1"/>
  </p:sldMasterIdLst>
  <p:notesMasterIdLst>
    <p:notesMasterId r:id="rId4"/>
  </p:notesMasterIdLst>
  <p:sldIdLst>
    <p:sldId id="261" r:id="rId2"/>
    <p:sldId id="262" r:id="rId3"/>
  </p:sldIdLst>
  <p:sldSz cx="101600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32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E5FF"/>
    <a:srgbClr val="E1FFE1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7A26EE-6798-4224-88C8-5D28DA554582}" v="5" dt="2025-02-06T10:06:30.6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72" y="108"/>
      </p:cViewPr>
      <p:guideLst>
        <p:guide orient="horz" pos="18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766A8-663E-4FA6-A92F-69C22E1B455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FCA89F-7FC1-46A0-811B-275F72CADE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49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935302"/>
            <a:ext cx="7620000" cy="198966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3001698"/>
            <a:ext cx="7620000" cy="1379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944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970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304271"/>
            <a:ext cx="2190750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304271"/>
            <a:ext cx="6445250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783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91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424782"/>
            <a:ext cx="8763000" cy="2377281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3824553"/>
            <a:ext cx="8763000" cy="1250156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46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1521354"/>
            <a:ext cx="43180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521354"/>
            <a:ext cx="43180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315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304271"/>
            <a:ext cx="87630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400969"/>
            <a:ext cx="4298156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087563"/>
            <a:ext cx="4298156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0" y="1400969"/>
            <a:ext cx="4319323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0" y="2087563"/>
            <a:ext cx="4319323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595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5232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81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822855"/>
            <a:ext cx="5143500" cy="406135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360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19323" y="822855"/>
            <a:ext cx="5143500" cy="4061354"/>
          </a:xfrm>
        </p:spPr>
        <p:txBody>
          <a:bodyPr anchor="t"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0863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1521354"/>
            <a:ext cx="87630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5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kumimoji="1"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kumimoji="1"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698516A7-7E4F-34B9-35ED-8A8715B479A0}"/>
              </a:ext>
            </a:extLst>
          </p:cNvPr>
          <p:cNvSpPr/>
          <p:nvPr/>
        </p:nvSpPr>
        <p:spPr>
          <a:xfrm>
            <a:off x="3810191" y="2088248"/>
            <a:ext cx="2491583" cy="1282316"/>
          </a:xfrm>
          <a:prstGeom prst="ellipse">
            <a:avLst/>
          </a:prstGeom>
          <a:solidFill>
            <a:srgbClr val="E1FFE1"/>
          </a:solidFill>
          <a:ln w="22225" cmpd="sng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sz="1950">
                <a:solidFill>
                  <a:schemeClr val="tx1"/>
                </a:solidFill>
                <a:latin typeface="ＭＳ Ｐゴシック"/>
                <a:ea typeface="ＭＳ Ｐゴシック"/>
              </a:rPr>
              <a:t>季語または</a:t>
            </a:r>
            <a:endParaRPr lang="ja-JP">
              <a:solidFill>
                <a:schemeClr val="tx1"/>
              </a:solidFill>
              <a:latin typeface="ＭＳ Ｐゴシック"/>
              <a:ea typeface="ＭＳ Ｐゴシック"/>
            </a:endParaRPr>
          </a:p>
          <a:p>
            <a:pPr algn="ctr"/>
            <a:r>
              <a:rPr lang="ja-JP" altLang="en-US" sz="1950">
                <a:solidFill>
                  <a:schemeClr val="tx1"/>
                </a:solidFill>
                <a:latin typeface="ＭＳ Ｐゴシック"/>
                <a:ea typeface="ＭＳ Ｐゴシック"/>
              </a:rPr>
              <a:t>テーマ</a:t>
            </a:r>
            <a:endParaRPr lang="ja-JP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73F01458-35E5-5B2D-AF6B-A3266BA86B12}"/>
              </a:ext>
            </a:extLst>
          </p:cNvPr>
          <p:cNvSpPr/>
          <p:nvPr/>
        </p:nvSpPr>
        <p:spPr>
          <a:xfrm>
            <a:off x="5339047" y="991854"/>
            <a:ext cx="1960686" cy="1182178"/>
          </a:xfrm>
          <a:prstGeom prst="ellipse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50">
                <a:solidFill>
                  <a:schemeClr val="tx1"/>
                </a:solidFill>
                <a:latin typeface="ＭＳ Ｐゴシック"/>
                <a:ea typeface="ＭＳ Ｐゴシック"/>
              </a:rPr>
              <a:t>連想する言葉など</a:t>
            </a:r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8FD4784D-5425-3490-3C9E-A837D73126F7}"/>
              </a:ext>
            </a:extLst>
          </p:cNvPr>
          <p:cNvSpPr/>
          <p:nvPr/>
        </p:nvSpPr>
        <p:spPr>
          <a:xfrm>
            <a:off x="2304667" y="1152699"/>
            <a:ext cx="1960686" cy="1182178"/>
          </a:xfrm>
          <a:prstGeom prst="ellipse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50">
                <a:solidFill>
                  <a:schemeClr val="tx1"/>
                </a:solidFill>
                <a:latin typeface="ＭＳ Ｐゴシック"/>
                <a:ea typeface="ＭＳ Ｐゴシック"/>
              </a:rPr>
              <a:t>連想する言葉など</a:t>
            </a:r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20568363-CC9D-9680-4889-BE5C60951E68}"/>
              </a:ext>
            </a:extLst>
          </p:cNvPr>
          <p:cNvSpPr/>
          <p:nvPr/>
        </p:nvSpPr>
        <p:spPr>
          <a:xfrm>
            <a:off x="6838692" y="2266411"/>
            <a:ext cx="1960686" cy="1182178"/>
          </a:xfrm>
          <a:prstGeom prst="ellipse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50">
                <a:solidFill>
                  <a:schemeClr val="tx1"/>
                </a:solidFill>
                <a:latin typeface="ＭＳ Ｐゴシック"/>
                <a:ea typeface="ＭＳ Ｐゴシック"/>
              </a:rPr>
              <a:t>連想する言葉など</a:t>
            </a:r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B95E32BD-BEFD-7B11-A972-EDD980E4E798}"/>
              </a:ext>
            </a:extLst>
          </p:cNvPr>
          <p:cNvSpPr/>
          <p:nvPr/>
        </p:nvSpPr>
        <p:spPr>
          <a:xfrm>
            <a:off x="5048218" y="3452772"/>
            <a:ext cx="1960686" cy="1182178"/>
          </a:xfrm>
          <a:prstGeom prst="ellipse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50">
                <a:solidFill>
                  <a:schemeClr val="tx1"/>
                </a:solidFill>
                <a:latin typeface="ＭＳ Ｐゴシック"/>
                <a:ea typeface="ＭＳ Ｐゴシック"/>
              </a:rPr>
              <a:t>連想する言葉など</a:t>
            </a: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05188CE8-5C66-EE8D-F1E4-FD9DF5344AAF}"/>
              </a:ext>
            </a:extLst>
          </p:cNvPr>
          <p:cNvSpPr/>
          <p:nvPr/>
        </p:nvSpPr>
        <p:spPr>
          <a:xfrm>
            <a:off x="2003533" y="2883335"/>
            <a:ext cx="1960686" cy="1182178"/>
          </a:xfrm>
          <a:prstGeom prst="ellipse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50">
                <a:solidFill>
                  <a:schemeClr val="tx1"/>
                </a:solidFill>
                <a:latin typeface="ＭＳ Ｐゴシック"/>
                <a:ea typeface="ＭＳ Ｐゴシック"/>
              </a:rPr>
              <a:t>連想する言葉など</a:t>
            </a: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DDC61838-76B1-267A-2D24-9962DB2A3531}"/>
              </a:ext>
            </a:extLst>
          </p:cNvPr>
          <p:cNvSpPr/>
          <p:nvPr/>
        </p:nvSpPr>
        <p:spPr>
          <a:xfrm>
            <a:off x="389951" y="152382"/>
            <a:ext cx="1960686" cy="1182178"/>
          </a:xfrm>
          <a:prstGeom prst="ellipse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50">
                <a:solidFill>
                  <a:schemeClr val="tx1"/>
                </a:solidFill>
                <a:latin typeface="ＭＳ Ｐゴシック"/>
                <a:ea typeface="ＭＳ Ｐゴシック"/>
              </a:rPr>
              <a:t>連想する言葉など</a:t>
            </a: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FA6A1F6B-3BA6-C363-6304-06F0202F84EC}"/>
              </a:ext>
            </a:extLst>
          </p:cNvPr>
          <p:cNvSpPr/>
          <p:nvPr/>
        </p:nvSpPr>
        <p:spPr>
          <a:xfrm>
            <a:off x="76968" y="1975045"/>
            <a:ext cx="1960686" cy="1182178"/>
          </a:xfrm>
          <a:prstGeom prst="ellipse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sz="1950">
                <a:solidFill>
                  <a:schemeClr val="tx1"/>
                </a:solidFill>
                <a:latin typeface="ＭＳ Ｐゴシック"/>
                <a:ea typeface="ＭＳ Ｐゴシック"/>
              </a:rPr>
              <a:t>連想する</a:t>
            </a:r>
            <a:endParaRPr lang="ja-JP">
              <a:solidFill>
                <a:schemeClr val="tx1"/>
              </a:solidFill>
            </a:endParaRPr>
          </a:p>
          <a:p>
            <a:pPr algn="ctr"/>
            <a:r>
              <a:rPr lang="ja-JP" altLang="en-US" sz="1950">
                <a:solidFill>
                  <a:schemeClr val="tx1"/>
                </a:solidFill>
                <a:latin typeface="ＭＳ Ｐゴシック"/>
                <a:ea typeface="ＭＳ Ｐゴシック"/>
              </a:rPr>
              <a:t>言葉など</a:t>
            </a:r>
            <a:endParaRPr lang="ja-JP">
              <a:solidFill>
                <a:schemeClr val="tx1"/>
              </a:solidFill>
            </a:endParaRPr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0E3CE889-3025-059E-4498-FC02458571C6}"/>
              </a:ext>
            </a:extLst>
          </p:cNvPr>
          <p:cNvSpPr/>
          <p:nvPr/>
        </p:nvSpPr>
        <p:spPr>
          <a:xfrm>
            <a:off x="244619" y="4116827"/>
            <a:ext cx="1960686" cy="1182178"/>
          </a:xfrm>
          <a:prstGeom prst="ellipse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50">
                <a:solidFill>
                  <a:schemeClr val="tx1"/>
                </a:solidFill>
                <a:latin typeface="ＭＳ Ｐゴシック"/>
                <a:ea typeface="ＭＳ Ｐゴシック"/>
              </a:rPr>
              <a:t>連想する言葉など</a:t>
            </a: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E5E68823-5024-54F9-7134-E0E31CFD97A8}"/>
              </a:ext>
            </a:extLst>
          </p:cNvPr>
          <p:cNvSpPr/>
          <p:nvPr/>
        </p:nvSpPr>
        <p:spPr>
          <a:xfrm>
            <a:off x="2982076" y="4407870"/>
            <a:ext cx="1960686" cy="1182178"/>
          </a:xfrm>
          <a:prstGeom prst="ellipse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50">
                <a:solidFill>
                  <a:schemeClr val="tx1"/>
                </a:solidFill>
                <a:latin typeface="ＭＳ Ｐゴシック"/>
                <a:ea typeface="ＭＳ Ｐゴシック"/>
              </a:rPr>
              <a:t>連想する言葉など</a:t>
            </a:r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11263F54-413C-5AD6-F174-827D232126AF}"/>
              </a:ext>
            </a:extLst>
          </p:cNvPr>
          <p:cNvSpPr/>
          <p:nvPr/>
        </p:nvSpPr>
        <p:spPr>
          <a:xfrm>
            <a:off x="6535077" y="4404899"/>
            <a:ext cx="1960686" cy="1182178"/>
          </a:xfrm>
          <a:prstGeom prst="ellipse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50">
                <a:solidFill>
                  <a:schemeClr val="tx1"/>
                </a:solidFill>
                <a:latin typeface="ＭＳ Ｐゴシック"/>
                <a:ea typeface="ＭＳ Ｐゴシック"/>
              </a:rPr>
              <a:t>連想する言葉など</a:t>
            </a:r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2473C2F5-0519-4858-60F6-D56C81256870}"/>
              </a:ext>
            </a:extLst>
          </p:cNvPr>
          <p:cNvSpPr/>
          <p:nvPr/>
        </p:nvSpPr>
        <p:spPr>
          <a:xfrm>
            <a:off x="7995490" y="1156569"/>
            <a:ext cx="1960686" cy="1182178"/>
          </a:xfrm>
          <a:prstGeom prst="ellipse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50">
                <a:solidFill>
                  <a:schemeClr val="tx1"/>
                </a:solidFill>
                <a:latin typeface="ＭＳ Ｐゴシック"/>
                <a:ea typeface="ＭＳ Ｐゴシック"/>
              </a:rPr>
              <a:t>連想する言葉など</a:t>
            </a:r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7F404E5F-A927-EF72-01AA-6B6799F7172D}"/>
              </a:ext>
            </a:extLst>
          </p:cNvPr>
          <p:cNvSpPr/>
          <p:nvPr/>
        </p:nvSpPr>
        <p:spPr>
          <a:xfrm>
            <a:off x="6844686" y="88681"/>
            <a:ext cx="1960686" cy="1182178"/>
          </a:xfrm>
          <a:prstGeom prst="ellipse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50">
                <a:solidFill>
                  <a:schemeClr val="tx1"/>
                </a:solidFill>
                <a:latin typeface="ＭＳ Ｐゴシック"/>
                <a:ea typeface="ＭＳ Ｐゴシック"/>
              </a:rPr>
              <a:t>連想する言葉など</a:t>
            </a:r>
          </a:p>
        </p:txBody>
      </p:sp>
      <p:sp>
        <p:nvSpPr>
          <p:cNvPr id="21" name="楕円 20">
            <a:extLst>
              <a:ext uri="{FF2B5EF4-FFF2-40B4-BE49-F238E27FC236}">
                <a16:creationId xmlns:a16="http://schemas.microsoft.com/office/drawing/2014/main" id="{3508B2E0-AC41-2B7C-0CAE-E1ADC38BF9FE}"/>
              </a:ext>
            </a:extLst>
          </p:cNvPr>
          <p:cNvSpPr/>
          <p:nvPr/>
        </p:nvSpPr>
        <p:spPr>
          <a:xfrm>
            <a:off x="3740704" y="85917"/>
            <a:ext cx="1960686" cy="1182178"/>
          </a:xfrm>
          <a:prstGeom prst="ellipse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50">
                <a:solidFill>
                  <a:schemeClr val="tx1"/>
                </a:solidFill>
                <a:latin typeface="ＭＳ Ｐゴシック"/>
                <a:ea typeface="ＭＳ Ｐゴシック"/>
              </a:rPr>
              <a:t>連想する言葉など</a:t>
            </a:r>
          </a:p>
        </p:txBody>
      </p:sp>
      <p:sp>
        <p:nvSpPr>
          <p:cNvPr id="22" name="楕円 21">
            <a:extLst>
              <a:ext uri="{FF2B5EF4-FFF2-40B4-BE49-F238E27FC236}">
                <a16:creationId xmlns:a16="http://schemas.microsoft.com/office/drawing/2014/main" id="{D6472329-EA96-684F-2BA3-A19BDC96F756}"/>
              </a:ext>
            </a:extLst>
          </p:cNvPr>
          <p:cNvSpPr/>
          <p:nvPr/>
        </p:nvSpPr>
        <p:spPr>
          <a:xfrm>
            <a:off x="7992392" y="3451429"/>
            <a:ext cx="1960686" cy="1182178"/>
          </a:xfrm>
          <a:prstGeom prst="ellipse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50">
                <a:solidFill>
                  <a:schemeClr val="tx1"/>
                </a:solidFill>
                <a:latin typeface="ＭＳ Ｐゴシック"/>
                <a:ea typeface="ＭＳ Ｐゴシック"/>
              </a:rPr>
              <a:t>連想する言葉など</a:t>
            </a:r>
          </a:p>
        </p:txBody>
      </p:sp>
    </p:spTree>
    <p:extLst>
      <p:ext uri="{BB962C8B-B14F-4D97-AF65-F5344CB8AC3E}">
        <p14:creationId xmlns:p14="http://schemas.microsoft.com/office/powerpoint/2010/main" val="1458915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698516A7-7E4F-34B9-35ED-8A8715B479A0}"/>
              </a:ext>
            </a:extLst>
          </p:cNvPr>
          <p:cNvSpPr/>
          <p:nvPr/>
        </p:nvSpPr>
        <p:spPr>
          <a:xfrm>
            <a:off x="3704344" y="2005742"/>
            <a:ext cx="2429293" cy="1250258"/>
          </a:xfrm>
          <a:prstGeom prst="ellipse">
            <a:avLst/>
          </a:prstGeom>
          <a:solidFill>
            <a:srgbClr val="E1FFE1"/>
          </a:solidFill>
          <a:ln w="22225" cmpd="sng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900">
                <a:solidFill>
                  <a:prstClr val="black"/>
                </a:solidFill>
                <a:latin typeface="Calibri" panose="020F0502020204030204"/>
                <a:ea typeface="游ゴシック"/>
              </a:rPr>
              <a:t>季語または</a:t>
            </a:r>
            <a:endParaRPr lang="ja-JP" sz="1900">
              <a:solidFill>
                <a:prstClr val="black"/>
              </a:solidFill>
              <a:ea typeface="游ゴシック"/>
            </a:endParaRPr>
          </a:p>
          <a:p>
            <a:pPr algn="ctr" defTabSz="445770"/>
            <a:r>
              <a:rPr lang="ja-JP" altLang="en-US" sz="1900">
                <a:solidFill>
                  <a:prstClr val="black"/>
                </a:solidFill>
                <a:latin typeface="Calibri" panose="020F0502020204030204"/>
                <a:ea typeface="游ゴシック"/>
              </a:rPr>
              <a:t>テーマ</a:t>
            </a:r>
            <a:endParaRPr lang="ja-JP" sz="1900">
              <a:solidFill>
                <a:prstClr val="black"/>
              </a:solidFill>
              <a:ea typeface="游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13743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E7E15160-AFD7-47A1-A0FD-76D6C1E696B3}"/>
</file>

<file path=customXml/itemProps2.xml><?xml version="1.0" encoding="utf-8"?>
<ds:datastoreItem xmlns:ds="http://schemas.openxmlformats.org/officeDocument/2006/customXml" ds:itemID="{1B7ACC02-1BFB-4118-B1DF-7FF98A8CF60F}"/>
</file>

<file path=customXml/itemProps3.xml><?xml version="1.0" encoding="utf-8"?>
<ds:datastoreItem xmlns:ds="http://schemas.openxmlformats.org/officeDocument/2006/customXml" ds:itemID="{5AD3EF57-5BB3-410C-B6BF-BA06AAFD84C1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64</Words>
  <Application>Microsoft Office PowerPoint</Application>
  <PresentationFormat>ユーザー設定</PresentationFormat>
  <Paragraphs>19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2025-02-06T10:06:30Z</dcterms:created>
  <dcterms:modified xsi:type="dcterms:W3CDTF">2025-02-06T10:06:38Z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