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6" r:id="rId1"/>
  </p:sldMasterIdLst>
  <p:notesMasterIdLst>
    <p:notesMasterId r:id="rId3"/>
  </p:notesMasterIdLst>
  <p:sldIdLst>
    <p:sldId id="279" r:id="rId2"/>
  </p:sldIdLst>
  <p:sldSz cx="10160000" cy="5715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00" userDrawn="1">
          <p15:clr>
            <a:srgbClr val="A4A3A4"/>
          </p15:clr>
        </p15:guide>
        <p15:guide id="2" pos="320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FFE1"/>
    <a:srgbClr val="E7E7FF"/>
    <a:srgbClr val="FFFFCC"/>
    <a:srgbClr val="FFE5FF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59C34D4-16E6-426C-A57C-907685433C4B}" v="5" dt="2025-02-06T08:12:56.52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3" autoAdjust="0"/>
    <p:restoredTop sz="95818" autoAdjust="0"/>
  </p:normalViewPr>
  <p:slideViewPr>
    <p:cSldViewPr snapToGrid="0" showGuides="1">
      <p:cViewPr>
        <p:scale>
          <a:sx n="100" d="100"/>
          <a:sy n="100" d="100"/>
        </p:scale>
        <p:origin x="280" y="348"/>
      </p:cViewPr>
      <p:guideLst>
        <p:guide orient="horz" pos="1800"/>
        <p:guide pos="320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3" d="100"/>
          <a:sy n="73" d="100"/>
        </p:scale>
        <p:origin x="2624" y="3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11" Type="http://schemas.openxmlformats.org/officeDocument/2006/relationships/customXml" Target="../customXml/item3.xml"/><Relationship Id="rId5" Type="http://schemas.openxmlformats.org/officeDocument/2006/relationships/viewProps" Target="viewProps.xml"/><Relationship Id="rId10" Type="http://schemas.openxmlformats.org/officeDocument/2006/relationships/customXml" Target="../customXml/item2.xml"/><Relationship Id="rId4" Type="http://schemas.openxmlformats.org/officeDocument/2006/relationships/presProps" Target="presProps.xml"/><Relationship Id="rId9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E33F13-39B1-4312-A92E-73D68E81300D}" type="datetimeFigureOut">
              <a:t>2025/2/6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06CBD7-A38D-48FE-B33E-A1B808E75276}" type="slidenum"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773127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935302"/>
            <a:ext cx="7620000" cy="1989667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3001698"/>
            <a:ext cx="7620000" cy="1379802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6586-D1A1-4C1C-9E3A-AB64A0F54566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99441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6586-D1A1-4C1C-9E3A-AB64A0F54566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99701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304271"/>
            <a:ext cx="2190750" cy="484319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304271"/>
            <a:ext cx="6445250" cy="484319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6586-D1A1-4C1C-9E3A-AB64A0F54566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6783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6586-D1A1-4C1C-9E3A-AB64A0F54566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99116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424782"/>
            <a:ext cx="8763000" cy="2377281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3824553"/>
            <a:ext cx="8763000" cy="1250156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6586-D1A1-4C1C-9E3A-AB64A0F54566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3468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1521354"/>
            <a:ext cx="4318000" cy="362611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1521354"/>
            <a:ext cx="4318000" cy="362611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6586-D1A1-4C1C-9E3A-AB64A0F54566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03152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304271"/>
            <a:ext cx="8763000" cy="110463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400969"/>
            <a:ext cx="4298156" cy="686593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087563"/>
            <a:ext cx="4298156" cy="307049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0" y="1400969"/>
            <a:ext cx="4319323" cy="686593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0" y="2087563"/>
            <a:ext cx="4319323" cy="307049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6586-D1A1-4C1C-9E3A-AB64A0F54566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05951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6586-D1A1-4C1C-9E3A-AB64A0F54566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52327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6586-D1A1-4C1C-9E3A-AB64A0F54566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4810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381000"/>
            <a:ext cx="3276864" cy="13335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822855"/>
            <a:ext cx="5143500" cy="4061354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1714500"/>
            <a:ext cx="3276864" cy="3176323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6586-D1A1-4C1C-9E3A-AB64A0F54566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0360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381000"/>
            <a:ext cx="3276864" cy="13335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319323" y="822855"/>
            <a:ext cx="5143500" cy="4061354"/>
          </a:xfrm>
        </p:spPr>
        <p:txBody>
          <a:bodyPr anchor="t"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1714500"/>
            <a:ext cx="3276864" cy="3176323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26586-D1A1-4C1C-9E3A-AB64A0F54566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08630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304271"/>
            <a:ext cx="8763000" cy="1104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1521354"/>
            <a:ext cx="8763000" cy="36261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5296959"/>
            <a:ext cx="22860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726586-D1A1-4C1C-9E3A-AB64A0F54566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5296959"/>
            <a:ext cx="34290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5296959"/>
            <a:ext cx="22860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32574B-90ED-48A6-A4CD-8B93AA7D8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9553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kumimoji="1"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kumimoji="1"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kumimoji="1"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26" Type="http://schemas.openxmlformats.org/officeDocument/2006/relationships/image" Target="../media/image25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5" Type="http://schemas.openxmlformats.org/officeDocument/2006/relationships/image" Target="../media/image24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29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23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28" Type="http://schemas.openxmlformats.org/officeDocument/2006/relationships/image" Target="../media/image27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Relationship Id="rId27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図形&#10;&#10;低い精度で自動的に生成された説明">
            <a:extLst>
              <a:ext uri="{FF2B5EF4-FFF2-40B4-BE49-F238E27FC236}">
                <a16:creationId xmlns:a16="http://schemas.microsoft.com/office/drawing/2014/main" id="{4ACD2DD4-49AF-F0F4-15BB-07B669D6DE4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66" r="-1"/>
          <a:stretch/>
        </p:blipFill>
        <p:spPr>
          <a:xfrm>
            <a:off x="5337543" y="2553514"/>
            <a:ext cx="852111" cy="1539201"/>
          </a:xfrm>
          <a:prstGeom prst="rect">
            <a:avLst/>
          </a:prstGeom>
        </p:spPr>
      </p:pic>
      <p:pic>
        <p:nvPicPr>
          <p:cNvPr id="7" name="図 6" descr="図形&#10;&#10;低い精度で自動的に生成された説明">
            <a:extLst>
              <a:ext uri="{FF2B5EF4-FFF2-40B4-BE49-F238E27FC236}">
                <a16:creationId xmlns:a16="http://schemas.microsoft.com/office/drawing/2014/main" id="{D9C006F6-C365-B46F-FF1F-232F602C5BD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19"/>
          <a:stretch/>
        </p:blipFill>
        <p:spPr>
          <a:xfrm>
            <a:off x="2941673" y="4240830"/>
            <a:ext cx="896929" cy="1539201"/>
          </a:xfrm>
          <a:prstGeom prst="rect">
            <a:avLst/>
          </a:prstGeom>
        </p:spPr>
      </p:pic>
      <p:pic>
        <p:nvPicPr>
          <p:cNvPr id="9" name="図 8" descr="図形&#10;&#10;低い精度で自動的に生成された説明">
            <a:extLst>
              <a:ext uri="{FF2B5EF4-FFF2-40B4-BE49-F238E27FC236}">
                <a16:creationId xmlns:a16="http://schemas.microsoft.com/office/drawing/2014/main" id="{F7F37C5E-DEE5-96A8-4C10-5C919AADFE9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99"/>
          <a:stretch/>
        </p:blipFill>
        <p:spPr>
          <a:xfrm>
            <a:off x="1814623" y="804464"/>
            <a:ext cx="848737" cy="1539201"/>
          </a:xfrm>
          <a:prstGeom prst="rect">
            <a:avLst/>
          </a:prstGeom>
        </p:spPr>
      </p:pic>
      <p:pic>
        <p:nvPicPr>
          <p:cNvPr id="11" name="図 10" descr="図形&#10;&#10;低い精度で自動的に生成された説明">
            <a:extLst>
              <a:ext uri="{FF2B5EF4-FFF2-40B4-BE49-F238E27FC236}">
                <a16:creationId xmlns:a16="http://schemas.microsoft.com/office/drawing/2014/main" id="{3AE11142-E4E7-F1C8-3719-3C3B01E82D7F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31"/>
          <a:stretch/>
        </p:blipFill>
        <p:spPr>
          <a:xfrm>
            <a:off x="7712147" y="4240830"/>
            <a:ext cx="842375" cy="1539201"/>
          </a:xfrm>
          <a:prstGeom prst="rect">
            <a:avLst/>
          </a:prstGeom>
        </p:spPr>
      </p:pic>
      <p:pic>
        <p:nvPicPr>
          <p:cNvPr id="13" name="図 12" descr="図形&#10;&#10;低い精度で自動的に生成された説明">
            <a:extLst>
              <a:ext uri="{FF2B5EF4-FFF2-40B4-BE49-F238E27FC236}">
                <a16:creationId xmlns:a16="http://schemas.microsoft.com/office/drawing/2014/main" id="{A59064F1-B313-0243-F08C-9090063318A2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22" b="2134"/>
          <a:stretch/>
        </p:blipFill>
        <p:spPr>
          <a:xfrm>
            <a:off x="7705059" y="804465"/>
            <a:ext cx="869681" cy="1506346"/>
          </a:xfrm>
          <a:prstGeom prst="rect">
            <a:avLst/>
          </a:prstGeom>
        </p:spPr>
      </p:pic>
      <p:pic>
        <p:nvPicPr>
          <p:cNvPr id="15" name="図 14" descr="図形&#10;&#10;低い精度で自動的に生成された説明">
            <a:extLst>
              <a:ext uri="{FF2B5EF4-FFF2-40B4-BE49-F238E27FC236}">
                <a16:creationId xmlns:a16="http://schemas.microsoft.com/office/drawing/2014/main" id="{92D81782-F040-4101-F041-62634A66DDE5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67"/>
          <a:stretch/>
        </p:blipFill>
        <p:spPr>
          <a:xfrm>
            <a:off x="5309189" y="4240830"/>
            <a:ext cx="887373" cy="1539201"/>
          </a:xfrm>
          <a:prstGeom prst="rect">
            <a:avLst/>
          </a:prstGeom>
        </p:spPr>
      </p:pic>
      <p:pic>
        <p:nvPicPr>
          <p:cNvPr id="21" name="図 20" descr="図形&#10;&#10;低い精度で自動的に生成された説明">
            <a:extLst>
              <a:ext uri="{FF2B5EF4-FFF2-40B4-BE49-F238E27FC236}">
                <a16:creationId xmlns:a16="http://schemas.microsoft.com/office/drawing/2014/main" id="{9BB9212C-4A9A-890B-C090-DD57D2146A93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09"/>
          <a:stretch/>
        </p:blipFill>
        <p:spPr>
          <a:xfrm>
            <a:off x="4160874" y="4240830"/>
            <a:ext cx="856708" cy="1539201"/>
          </a:xfrm>
          <a:prstGeom prst="rect">
            <a:avLst/>
          </a:prstGeom>
        </p:spPr>
      </p:pic>
      <p:pic>
        <p:nvPicPr>
          <p:cNvPr id="23" name="図 22" descr="図形&#10;&#10;低い精度で自動的に生成された説明">
            <a:extLst>
              <a:ext uri="{FF2B5EF4-FFF2-40B4-BE49-F238E27FC236}">
                <a16:creationId xmlns:a16="http://schemas.microsoft.com/office/drawing/2014/main" id="{78BDCA47-5C5D-75A2-C3A7-D1361BC45D44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60"/>
          <a:stretch/>
        </p:blipFill>
        <p:spPr>
          <a:xfrm>
            <a:off x="4139609" y="2553514"/>
            <a:ext cx="866273" cy="1539201"/>
          </a:xfrm>
          <a:prstGeom prst="rect">
            <a:avLst/>
          </a:prstGeom>
        </p:spPr>
      </p:pic>
      <p:pic>
        <p:nvPicPr>
          <p:cNvPr id="29" name="図 28" descr="図形&#10;&#10;低い精度で自動的に生成された説明">
            <a:extLst>
              <a:ext uri="{FF2B5EF4-FFF2-40B4-BE49-F238E27FC236}">
                <a16:creationId xmlns:a16="http://schemas.microsoft.com/office/drawing/2014/main" id="{C0B441B5-0CC9-D304-FD51-B507B93BD316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84"/>
          <a:stretch/>
        </p:blipFill>
        <p:spPr>
          <a:xfrm>
            <a:off x="4160873" y="804464"/>
            <a:ext cx="867039" cy="1539201"/>
          </a:xfrm>
          <a:prstGeom prst="rect">
            <a:avLst/>
          </a:prstGeom>
        </p:spPr>
      </p:pic>
      <p:pic>
        <p:nvPicPr>
          <p:cNvPr id="31" name="図 30" descr="図形&#10;&#10;低い精度で自動的に生成された説明">
            <a:extLst>
              <a:ext uri="{FF2B5EF4-FFF2-40B4-BE49-F238E27FC236}">
                <a16:creationId xmlns:a16="http://schemas.microsoft.com/office/drawing/2014/main" id="{17D113E5-430B-A98D-48B9-781AD407653F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64" r="-1"/>
          <a:stretch/>
        </p:blipFill>
        <p:spPr>
          <a:xfrm>
            <a:off x="6521301" y="2553514"/>
            <a:ext cx="852125" cy="1539201"/>
          </a:xfrm>
          <a:prstGeom prst="rect">
            <a:avLst/>
          </a:prstGeom>
        </p:spPr>
      </p:pic>
      <p:pic>
        <p:nvPicPr>
          <p:cNvPr id="33" name="図 32" descr="図形&#10;&#10;低い精度で自動的に生成された説明">
            <a:extLst>
              <a:ext uri="{FF2B5EF4-FFF2-40B4-BE49-F238E27FC236}">
                <a16:creationId xmlns:a16="http://schemas.microsoft.com/office/drawing/2014/main" id="{DC920E4B-A3E6-9A49-2E35-973F08889877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78"/>
          <a:stretch/>
        </p:blipFill>
        <p:spPr>
          <a:xfrm>
            <a:off x="6528389" y="804464"/>
            <a:ext cx="864075" cy="1539201"/>
          </a:xfrm>
          <a:prstGeom prst="rect">
            <a:avLst/>
          </a:prstGeom>
        </p:spPr>
      </p:pic>
      <p:pic>
        <p:nvPicPr>
          <p:cNvPr id="35" name="図 34" descr="図形&#10;&#10;低い精度で自動的に生成された説明">
            <a:extLst>
              <a:ext uri="{FF2B5EF4-FFF2-40B4-BE49-F238E27FC236}">
                <a16:creationId xmlns:a16="http://schemas.microsoft.com/office/drawing/2014/main" id="{CE8B71F7-23B5-1488-816F-0DAEEF1D8D9A}"/>
              </a:ext>
            </a:extLst>
          </p:cNvPr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68"/>
          <a:stretch/>
        </p:blipFill>
        <p:spPr>
          <a:xfrm>
            <a:off x="8902995" y="2553514"/>
            <a:ext cx="837977" cy="1539201"/>
          </a:xfrm>
          <a:prstGeom prst="rect">
            <a:avLst/>
          </a:prstGeom>
        </p:spPr>
      </p:pic>
      <p:pic>
        <p:nvPicPr>
          <p:cNvPr id="41" name="図 40" descr="図形&#10;&#10;低い精度で自動的に生成された説明">
            <a:extLst>
              <a:ext uri="{FF2B5EF4-FFF2-40B4-BE49-F238E27FC236}">
                <a16:creationId xmlns:a16="http://schemas.microsoft.com/office/drawing/2014/main" id="{57A5B6B8-F1E1-C0FB-DF89-62063F8DFF78}"/>
              </a:ext>
            </a:extLst>
          </p:cNvPr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77" r="1" b="2134"/>
          <a:stretch/>
        </p:blipFill>
        <p:spPr>
          <a:xfrm>
            <a:off x="8910083" y="804465"/>
            <a:ext cx="846937" cy="1506346"/>
          </a:xfrm>
          <a:prstGeom prst="rect">
            <a:avLst/>
          </a:prstGeom>
        </p:spPr>
      </p:pic>
      <p:pic>
        <p:nvPicPr>
          <p:cNvPr id="43" name="図 42" descr="図形&#10;&#10;低い精度で自動的に生成された説明">
            <a:extLst>
              <a:ext uri="{FF2B5EF4-FFF2-40B4-BE49-F238E27FC236}">
                <a16:creationId xmlns:a16="http://schemas.microsoft.com/office/drawing/2014/main" id="{2CFDFF62-840F-793D-BAC5-5D49F7516017}"/>
              </a:ext>
            </a:extLst>
          </p:cNvPr>
          <p:cNvPicPr>
            <a:picLocks noChangeAspect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76"/>
          <a:stretch/>
        </p:blipFill>
        <p:spPr>
          <a:xfrm>
            <a:off x="1800446" y="2553514"/>
            <a:ext cx="837892" cy="1539201"/>
          </a:xfrm>
          <a:prstGeom prst="rect">
            <a:avLst/>
          </a:prstGeom>
        </p:spPr>
      </p:pic>
      <p:pic>
        <p:nvPicPr>
          <p:cNvPr id="45" name="図 44" descr="図形&#10;&#10;低い精度で自動的に生成された説明">
            <a:extLst>
              <a:ext uri="{FF2B5EF4-FFF2-40B4-BE49-F238E27FC236}">
                <a16:creationId xmlns:a16="http://schemas.microsoft.com/office/drawing/2014/main" id="{773C2E66-3D02-008B-8225-ED214171C398}"/>
              </a:ext>
            </a:extLst>
          </p:cNvPr>
          <p:cNvPicPr>
            <a:picLocks noChangeAspect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39" t="-460" r="701" b="460"/>
          <a:stretch/>
        </p:blipFill>
        <p:spPr>
          <a:xfrm>
            <a:off x="2955852" y="811552"/>
            <a:ext cx="861432" cy="1539201"/>
          </a:xfrm>
          <a:prstGeom prst="rect">
            <a:avLst/>
          </a:prstGeom>
        </p:spPr>
      </p:pic>
      <p:pic>
        <p:nvPicPr>
          <p:cNvPr id="47" name="図 46" descr="図形&#10;&#10;低い精度で自動的に生成された説明">
            <a:extLst>
              <a:ext uri="{FF2B5EF4-FFF2-40B4-BE49-F238E27FC236}">
                <a16:creationId xmlns:a16="http://schemas.microsoft.com/office/drawing/2014/main" id="{BDC913F2-B3D7-9FFF-DBC3-93B5A65F591E}"/>
              </a:ext>
            </a:extLst>
          </p:cNvPr>
          <p:cNvPicPr>
            <a:picLocks noChangeAspect="1"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49"/>
          <a:stretch/>
        </p:blipFill>
        <p:spPr>
          <a:xfrm>
            <a:off x="623776" y="804464"/>
            <a:ext cx="857308" cy="1539201"/>
          </a:xfrm>
          <a:prstGeom prst="rect">
            <a:avLst/>
          </a:prstGeom>
        </p:spPr>
      </p:pic>
      <p:pic>
        <p:nvPicPr>
          <p:cNvPr id="49" name="図 48" descr="図形&#10;&#10;低い精度で自動的に生成された説明">
            <a:extLst>
              <a:ext uri="{FF2B5EF4-FFF2-40B4-BE49-F238E27FC236}">
                <a16:creationId xmlns:a16="http://schemas.microsoft.com/office/drawing/2014/main" id="{998F752D-EEA0-3E14-436F-261E52D82EA7}"/>
              </a:ext>
            </a:extLst>
          </p:cNvPr>
          <p:cNvPicPr>
            <a:picLocks noChangeAspect="1"/>
          </p:cNvPicPr>
          <p:nvPr/>
        </p:nvPicPr>
        <p:blipFill rotWithShape="1"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55"/>
          <a:stretch/>
        </p:blipFill>
        <p:spPr>
          <a:xfrm>
            <a:off x="2941674" y="2553514"/>
            <a:ext cx="880436" cy="1539201"/>
          </a:xfrm>
          <a:prstGeom prst="rect">
            <a:avLst/>
          </a:prstGeom>
        </p:spPr>
      </p:pic>
      <p:pic>
        <p:nvPicPr>
          <p:cNvPr id="51" name="図 50" descr="図形&#10;&#10;低い精度で自動的に生成された説明">
            <a:extLst>
              <a:ext uri="{FF2B5EF4-FFF2-40B4-BE49-F238E27FC236}">
                <a16:creationId xmlns:a16="http://schemas.microsoft.com/office/drawing/2014/main" id="{9DC59A3A-1C89-4983-2C3C-54490B1A7E84}"/>
              </a:ext>
            </a:extLst>
          </p:cNvPr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05"/>
          <a:stretch/>
        </p:blipFill>
        <p:spPr>
          <a:xfrm>
            <a:off x="8895906" y="4240830"/>
            <a:ext cx="837594" cy="1539201"/>
          </a:xfrm>
          <a:prstGeom prst="rect">
            <a:avLst/>
          </a:prstGeom>
        </p:spPr>
      </p:pic>
      <p:pic>
        <p:nvPicPr>
          <p:cNvPr id="57" name="図 56" descr="図形&#10;&#10;低い精度で自動的に生成された説明">
            <a:extLst>
              <a:ext uri="{FF2B5EF4-FFF2-40B4-BE49-F238E27FC236}">
                <a16:creationId xmlns:a16="http://schemas.microsoft.com/office/drawing/2014/main" id="{70CF9E08-CD85-52F7-C2CC-534C07A21576}"/>
              </a:ext>
            </a:extLst>
          </p:cNvPr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62"/>
          <a:stretch/>
        </p:blipFill>
        <p:spPr>
          <a:xfrm>
            <a:off x="7705059" y="2553514"/>
            <a:ext cx="852139" cy="1539200"/>
          </a:xfrm>
          <a:prstGeom prst="rect">
            <a:avLst/>
          </a:prstGeom>
        </p:spPr>
      </p:pic>
      <p:pic>
        <p:nvPicPr>
          <p:cNvPr id="59" name="図 58">
            <a:extLst>
              <a:ext uri="{FF2B5EF4-FFF2-40B4-BE49-F238E27FC236}">
                <a16:creationId xmlns:a16="http://schemas.microsoft.com/office/drawing/2014/main" id="{BEB7320C-20A2-845C-39B2-823EEFA7E44A}"/>
              </a:ext>
            </a:extLst>
          </p:cNvPr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73"/>
          <a:stretch/>
        </p:blipFill>
        <p:spPr>
          <a:xfrm>
            <a:off x="609599" y="2553514"/>
            <a:ext cx="844967" cy="1539200"/>
          </a:xfrm>
          <a:prstGeom prst="rect">
            <a:avLst/>
          </a:prstGeom>
        </p:spPr>
      </p:pic>
      <p:pic>
        <p:nvPicPr>
          <p:cNvPr id="61" name="図 60">
            <a:extLst>
              <a:ext uri="{FF2B5EF4-FFF2-40B4-BE49-F238E27FC236}">
                <a16:creationId xmlns:a16="http://schemas.microsoft.com/office/drawing/2014/main" id="{7096D158-03D7-2756-68EB-F46BE012F77E}"/>
              </a:ext>
            </a:extLst>
          </p:cNvPr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61"/>
          <a:stretch/>
        </p:blipFill>
        <p:spPr>
          <a:xfrm>
            <a:off x="1793357" y="4240830"/>
            <a:ext cx="866265" cy="1539200"/>
          </a:xfrm>
          <a:prstGeom prst="rect">
            <a:avLst/>
          </a:prstGeom>
        </p:spPr>
      </p:pic>
      <p:pic>
        <p:nvPicPr>
          <p:cNvPr id="63" name="図 62" descr="図形&#10;&#10;低い精度で自動的に生成された説明">
            <a:extLst>
              <a:ext uri="{FF2B5EF4-FFF2-40B4-BE49-F238E27FC236}">
                <a16:creationId xmlns:a16="http://schemas.microsoft.com/office/drawing/2014/main" id="{01CBA04E-4649-089F-9C5C-9172CBDCA9A3}"/>
              </a:ext>
            </a:extLst>
          </p:cNvPr>
          <p:cNvPicPr>
            <a:picLocks noChangeAspect="1"/>
          </p:cNvPicPr>
          <p:nvPr/>
        </p:nvPicPr>
        <p:blipFill rotWithShape="1"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28"/>
          <a:stretch/>
        </p:blipFill>
        <p:spPr>
          <a:xfrm>
            <a:off x="6464595" y="4240830"/>
            <a:ext cx="910948" cy="1539200"/>
          </a:xfrm>
          <a:prstGeom prst="rect">
            <a:avLst/>
          </a:prstGeom>
        </p:spPr>
      </p:pic>
      <p:pic>
        <p:nvPicPr>
          <p:cNvPr id="65" name="図 64">
            <a:extLst>
              <a:ext uri="{FF2B5EF4-FFF2-40B4-BE49-F238E27FC236}">
                <a16:creationId xmlns:a16="http://schemas.microsoft.com/office/drawing/2014/main" id="{0D6EA928-5B5F-BDB4-E82B-03A9A30935EB}"/>
              </a:ext>
            </a:extLst>
          </p:cNvPr>
          <p:cNvPicPr>
            <a:picLocks noChangeAspect="1"/>
          </p:cNvPicPr>
          <p:nvPr/>
        </p:nvPicPr>
        <p:blipFill rotWithShape="1"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71"/>
          <a:stretch/>
        </p:blipFill>
        <p:spPr>
          <a:xfrm>
            <a:off x="574157" y="4240830"/>
            <a:ext cx="906485" cy="1539200"/>
          </a:xfrm>
          <a:prstGeom prst="rect">
            <a:avLst/>
          </a:prstGeom>
        </p:spPr>
      </p:pic>
      <p:pic>
        <p:nvPicPr>
          <p:cNvPr id="69" name="図 68" descr="図形&#10;&#10;低い精度で自動的に生成された説明">
            <a:extLst>
              <a:ext uri="{FF2B5EF4-FFF2-40B4-BE49-F238E27FC236}">
                <a16:creationId xmlns:a16="http://schemas.microsoft.com/office/drawing/2014/main" id="{4FA6D15E-807D-A803-C42D-99DE408463B7}"/>
              </a:ext>
            </a:extLst>
          </p:cNvPr>
          <p:cNvPicPr>
            <a:picLocks noChangeAspect="1"/>
          </p:cNvPicPr>
          <p:nvPr/>
        </p:nvPicPr>
        <p:blipFill rotWithShape="1"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34"/>
          <a:stretch/>
        </p:blipFill>
        <p:spPr>
          <a:xfrm>
            <a:off x="5351721" y="804464"/>
            <a:ext cx="858468" cy="1539200"/>
          </a:xfrm>
          <a:prstGeom prst="rect">
            <a:avLst/>
          </a:prstGeom>
        </p:spPr>
      </p:pic>
      <p:pic>
        <p:nvPicPr>
          <p:cNvPr id="85" name="図 84" descr="アイコン&#10;&#10;低い精度で自動的に生成された説明">
            <a:extLst>
              <a:ext uri="{FF2B5EF4-FFF2-40B4-BE49-F238E27FC236}">
                <a16:creationId xmlns:a16="http://schemas.microsoft.com/office/drawing/2014/main" id="{5008F357-AD0C-90EC-9225-ABDB597CFA0C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0000" y="413967"/>
            <a:ext cx="734298" cy="1754002"/>
          </a:xfrm>
          <a:prstGeom prst="rect">
            <a:avLst/>
          </a:prstGeom>
        </p:spPr>
      </p:pic>
      <p:pic>
        <p:nvPicPr>
          <p:cNvPr id="89" name="図 88" descr="黒い背景に白い文字がある&#10;&#10;低い精度で自動的に生成された説明">
            <a:extLst>
              <a:ext uri="{FF2B5EF4-FFF2-40B4-BE49-F238E27FC236}">
                <a16:creationId xmlns:a16="http://schemas.microsoft.com/office/drawing/2014/main" id="{ABB09302-4D19-4A0D-61F2-89AAFF0697D7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0000" y="2669134"/>
            <a:ext cx="714901" cy="1770628"/>
          </a:xfrm>
          <a:prstGeom prst="rect">
            <a:avLst/>
          </a:prstGeom>
        </p:spPr>
      </p:pic>
      <p:pic>
        <p:nvPicPr>
          <p:cNvPr id="91" name="図 90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F70DFE40-78BC-C7BE-C7DC-B3968A91780B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42753" y="396949"/>
            <a:ext cx="828510" cy="2324815"/>
          </a:xfrm>
          <a:prstGeom prst="rect">
            <a:avLst/>
          </a:prstGeom>
        </p:spPr>
      </p:pic>
      <p:pic>
        <p:nvPicPr>
          <p:cNvPr id="95" name="図 94" descr="アイコン&#10;&#10;中程度の精度で自動的に生成された説明">
            <a:extLst>
              <a:ext uri="{FF2B5EF4-FFF2-40B4-BE49-F238E27FC236}">
                <a16:creationId xmlns:a16="http://schemas.microsoft.com/office/drawing/2014/main" id="{39DE5E55-88B5-7091-2D89-19F42B8E3B37}"/>
              </a:ext>
            </a:extLst>
          </p:cNvPr>
          <p:cNvPicPr>
            <a:picLocks noChangeAspect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35798" y="3153009"/>
            <a:ext cx="745382" cy="2371921"/>
          </a:xfrm>
          <a:prstGeom prst="rect">
            <a:avLst/>
          </a:prstGeom>
        </p:spPr>
      </p:pic>
      <p:sp>
        <p:nvSpPr>
          <p:cNvPr id="96" name="テキスト ボックス 95">
            <a:extLst>
              <a:ext uri="{FF2B5EF4-FFF2-40B4-BE49-F238E27FC236}">
                <a16:creationId xmlns:a16="http://schemas.microsoft.com/office/drawing/2014/main" id="{B220C21B-9FAC-B63C-D435-336F9ACC4A1A}"/>
              </a:ext>
            </a:extLst>
          </p:cNvPr>
          <p:cNvSpPr txBox="1"/>
          <p:nvPr/>
        </p:nvSpPr>
        <p:spPr>
          <a:xfrm>
            <a:off x="0" y="8241"/>
            <a:ext cx="10160000" cy="369332"/>
          </a:xfrm>
          <a:prstGeom prst="rect">
            <a:avLst/>
          </a:prstGeom>
          <a:solidFill>
            <a:srgbClr val="E1FFE1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熟語の読み方をもとに分類してみましょう。</a:t>
            </a:r>
          </a:p>
        </p:txBody>
      </p:sp>
    </p:spTree>
    <p:extLst>
      <p:ext uri="{BB962C8B-B14F-4D97-AF65-F5344CB8AC3E}">
        <p14:creationId xmlns:p14="http://schemas.microsoft.com/office/powerpoint/2010/main" val="16433178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4" ma:contentTypeDescription="新しいドキュメントを作成します。" ma:contentTypeScope="" ma:versionID="f55c6d87594eb038529a4d193d472864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ef3970dc47d36abe38cc0442fbcdf65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AC732537-38A0-4F11-930E-76C160E08F87}"/>
</file>

<file path=customXml/itemProps2.xml><?xml version="1.0" encoding="utf-8"?>
<ds:datastoreItem xmlns:ds="http://schemas.openxmlformats.org/officeDocument/2006/customXml" ds:itemID="{C96E1C4C-C623-42EE-B5E4-2EE23A829557}"/>
</file>

<file path=customXml/itemProps3.xml><?xml version="1.0" encoding="utf-8"?>
<ds:datastoreItem xmlns:ds="http://schemas.openxmlformats.org/officeDocument/2006/customXml" ds:itemID="{3794C62D-730D-4A20-B3E5-F9ABA3A17436}"/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10</Words>
  <Application>Microsoft Office PowerPoint</Application>
  <PresentationFormat>ユーザー設定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游ゴシック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2025-02-06T08:12:56Z</dcterms:created>
  <dcterms:modified xsi:type="dcterms:W3CDTF">2025-02-06T08:13:37Z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