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5"/>
  </p:notesMasterIdLst>
  <p:sldIdLst>
    <p:sldId id="287" r:id="rId2"/>
    <p:sldId id="289" r:id="rId3"/>
    <p:sldId id="290" r:id="rId4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FE1"/>
    <a:srgbClr val="CCFFCC"/>
    <a:srgbClr val="E7E7FF"/>
    <a:srgbClr val="FFFFCC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13B5C9-B1FE-421C-B802-91E39B213275}" v="3" dt="2025-02-06T07:53:38.0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800"/>
        <p:guide pos="320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3F13-39B1-4312-A92E-73D68E81300D}" type="datetimeFigureOut">
              <a:t>2/5/2025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CBD7-A38D-48FE-B33E-A1B808E75276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7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9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7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8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91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3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3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8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652B6FE2-81F3-A996-A8CE-5CD4792CC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339" y="498998"/>
            <a:ext cx="864000" cy="1536001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A8145DD4-5ACE-535C-2C06-148C39B19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112" y="-1618297"/>
            <a:ext cx="864000" cy="1536001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872DAC88-0510-E220-D020-E984FB632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052" y="-1618297"/>
            <a:ext cx="864000" cy="1536001"/>
          </a:xfrm>
          <a:prstGeom prst="rect">
            <a:avLst/>
          </a:prstGeom>
        </p:spPr>
      </p:pic>
      <p:pic>
        <p:nvPicPr>
          <p:cNvPr id="37" name="図 36" descr="アイコン&#10;&#10;自動的に生成された説明">
            <a:extLst>
              <a:ext uri="{FF2B5EF4-FFF2-40B4-BE49-F238E27FC236}">
                <a16:creationId xmlns:a16="http://schemas.microsoft.com/office/drawing/2014/main" id="{725E8224-2491-C007-9C8A-AC7D969556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114" y="2281483"/>
            <a:ext cx="864000" cy="1536001"/>
          </a:xfrm>
          <a:prstGeom prst="rect">
            <a:avLst/>
          </a:prstGeom>
        </p:spPr>
      </p:pic>
      <p:pic>
        <p:nvPicPr>
          <p:cNvPr id="39" name="図 3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273B019-33C3-BA31-E7F8-29EFD17465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992" y="-1618297"/>
            <a:ext cx="864000" cy="1536001"/>
          </a:xfrm>
          <a:prstGeom prst="rect">
            <a:avLst/>
          </a:prstGeom>
        </p:spPr>
      </p:pic>
      <p:pic>
        <p:nvPicPr>
          <p:cNvPr id="41" name="図 40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81159130-432C-E7C7-2F82-9B21CC7BA3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648" y="-1618297"/>
            <a:ext cx="864000" cy="1536001"/>
          </a:xfrm>
          <a:prstGeom prst="rect">
            <a:avLst/>
          </a:prstGeom>
        </p:spPr>
      </p:pic>
      <p:pic>
        <p:nvPicPr>
          <p:cNvPr id="43" name="図 42" descr="アイコン, 矢印&#10;&#10;自動的に生成された説明">
            <a:extLst>
              <a:ext uri="{FF2B5EF4-FFF2-40B4-BE49-F238E27FC236}">
                <a16:creationId xmlns:a16="http://schemas.microsoft.com/office/drawing/2014/main" id="{0495A971-D277-CCC2-22EB-4A2513A389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842" y="4065586"/>
            <a:ext cx="864000" cy="1536001"/>
          </a:xfrm>
          <a:prstGeom prst="rect">
            <a:avLst/>
          </a:prstGeom>
        </p:spPr>
      </p:pic>
      <p:pic>
        <p:nvPicPr>
          <p:cNvPr id="45" name="図 4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A5E7955-866D-A985-6543-01771056F3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2181559"/>
            <a:ext cx="864000" cy="1536001"/>
          </a:xfrm>
          <a:prstGeom prst="rect">
            <a:avLst/>
          </a:prstGeom>
        </p:spPr>
      </p:pic>
      <p:pic>
        <p:nvPicPr>
          <p:cNvPr id="47" name="図 46" descr="図形, 矢印&#10;&#10;自動的に生成された説明">
            <a:extLst>
              <a:ext uri="{FF2B5EF4-FFF2-40B4-BE49-F238E27FC236}">
                <a16:creationId xmlns:a16="http://schemas.microsoft.com/office/drawing/2014/main" id="{FAF16F6E-B9F7-7AE1-6DDF-52E9281F1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812" y="-1618297"/>
            <a:ext cx="864000" cy="1536001"/>
          </a:xfrm>
          <a:prstGeom prst="rect">
            <a:avLst/>
          </a:prstGeom>
        </p:spPr>
      </p:pic>
      <p:pic>
        <p:nvPicPr>
          <p:cNvPr id="49" name="図 48" descr="図形, 矢印&#10;&#10;自動的に生成された説明">
            <a:extLst>
              <a:ext uri="{FF2B5EF4-FFF2-40B4-BE49-F238E27FC236}">
                <a16:creationId xmlns:a16="http://schemas.microsoft.com/office/drawing/2014/main" id="{C1F01666-4332-5F4E-3A2A-447EE4E1FD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786" y="498998"/>
            <a:ext cx="864000" cy="1536001"/>
          </a:xfrm>
          <a:prstGeom prst="rect">
            <a:avLst/>
          </a:prstGeom>
        </p:spPr>
      </p:pic>
      <p:pic>
        <p:nvPicPr>
          <p:cNvPr id="51" name="図 5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DD455FB-08DF-B4F0-8934-991B4D2AF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232" y="-1618297"/>
            <a:ext cx="864000" cy="1536001"/>
          </a:xfrm>
          <a:prstGeom prst="rect">
            <a:avLst/>
          </a:prstGeom>
        </p:spPr>
      </p:pic>
      <p:pic>
        <p:nvPicPr>
          <p:cNvPr id="53" name="図 52" descr="アイコン&#10;&#10;自動的に生成された説明">
            <a:extLst>
              <a:ext uri="{FF2B5EF4-FFF2-40B4-BE49-F238E27FC236}">
                <a16:creationId xmlns:a16="http://schemas.microsoft.com/office/drawing/2014/main" id="{4FD8C94E-0AFA-BF3E-512A-36C22EBC15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932" y="-1618297"/>
            <a:ext cx="864000" cy="1536001"/>
          </a:xfrm>
          <a:prstGeom prst="rect">
            <a:avLst/>
          </a:prstGeom>
        </p:spPr>
      </p:pic>
      <p:pic>
        <p:nvPicPr>
          <p:cNvPr id="55" name="図 54" descr="アイコン&#10;&#10;自動的に生成された説明">
            <a:extLst>
              <a:ext uri="{FF2B5EF4-FFF2-40B4-BE49-F238E27FC236}">
                <a16:creationId xmlns:a16="http://schemas.microsoft.com/office/drawing/2014/main" id="{95CAE056-C236-45E4-86E8-2388DF9A36D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454" y="498998"/>
            <a:ext cx="864000" cy="1536001"/>
          </a:xfrm>
          <a:prstGeom prst="rect">
            <a:avLst/>
          </a:prstGeom>
        </p:spPr>
      </p:pic>
      <p:pic>
        <p:nvPicPr>
          <p:cNvPr id="57" name="図 5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163F362-C925-880E-BCDF-6EF470160BC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281631"/>
            <a:ext cx="864000" cy="1536001"/>
          </a:xfrm>
          <a:prstGeom prst="rect">
            <a:avLst/>
          </a:prstGeom>
        </p:spPr>
      </p:pic>
      <p:pic>
        <p:nvPicPr>
          <p:cNvPr id="59" name="図 58" descr="アイコン&#10;&#10;自動的に生成された説明">
            <a:extLst>
              <a:ext uri="{FF2B5EF4-FFF2-40B4-BE49-F238E27FC236}">
                <a16:creationId xmlns:a16="http://schemas.microsoft.com/office/drawing/2014/main" id="{79E35A82-2078-C8DD-7249-0364FC2D06E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92" y="-1618297"/>
            <a:ext cx="864000" cy="1536001"/>
          </a:xfrm>
          <a:prstGeom prst="rect">
            <a:avLst/>
          </a:prstGeom>
        </p:spPr>
      </p:pic>
      <p:pic>
        <p:nvPicPr>
          <p:cNvPr id="61" name="図 60" descr="アイコン&#10;&#10;自動的に生成された説明">
            <a:extLst>
              <a:ext uri="{FF2B5EF4-FFF2-40B4-BE49-F238E27FC236}">
                <a16:creationId xmlns:a16="http://schemas.microsoft.com/office/drawing/2014/main" id="{05162950-ACE7-254C-D6AC-ADE42A558A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182" y="2281483"/>
            <a:ext cx="864000" cy="1536001"/>
          </a:xfrm>
          <a:prstGeom prst="rect">
            <a:avLst/>
          </a:prstGeom>
        </p:spPr>
      </p:pic>
      <p:pic>
        <p:nvPicPr>
          <p:cNvPr id="63" name="図 62" descr="アイコン&#10;&#10;自動的に生成された説明">
            <a:extLst>
              <a:ext uri="{FF2B5EF4-FFF2-40B4-BE49-F238E27FC236}">
                <a16:creationId xmlns:a16="http://schemas.microsoft.com/office/drawing/2014/main" id="{A82DAE4A-2900-F645-7A11-9651E0BF1AF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752" y="-1618297"/>
            <a:ext cx="864000" cy="1536001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83475DC9-0C71-DC9A-97CC-4242797F433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695" y="-1618297"/>
            <a:ext cx="864000" cy="1536001"/>
          </a:xfrm>
          <a:prstGeom prst="rect">
            <a:avLst/>
          </a:prstGeom>
        </p:spPr>
      </p:pic>
      <p:pic>
        <p:nvPicPr>
          <p:cNvPr id="67" name="図 66" descr="矢印&#10;&#10;自動的に生成された説明">
            <a:extLst>
              <a:ext uri="{FF2B5EF4-FFF2-40B4-BE49-F238E27FC236}">
                <a16:creationId xmlns:a16="http://schemas.microsoft.com/office/drawing/2014/main" id="{1CC88F14-FE0A-FBDA-5C82-49090C1F161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006" y="4065586"/>
            <a:ext cx="864000" cy="1536001"/>
          </a:xfrm>
          <a:prstGeom prst="rect">
            <a:avLst/>
          </a:prstGeom>
        </p:spPr>
      </p:pic>
      <p:pic>
        <p:nvPicPr>
          <p:cNvPr id="69" name="図 68" descr="アイコン&#10;&#10;自動的に生成された説明">
            <a:extLst>
              <a:ext uri="{FF2B5EF4-FFF2-40B4-BE49-F238E27FC236}">
                <a16:creationId xmlns:a16="http://schemas.microsoft.com/office/drawing/2014/main" id="{6BAAAE12-F571-6CCA-B48E-FEA8C1D67C7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172" y="-1618297"/>
            <a:ext cx="864000" cy="1536001"/>
          </a:xfrm>
          <a:prstGeom prst="rect">
            <a:avLst/>
          </a:prstGeom>
        </p:spPr>
      </p:pic>
      <p:pic>
        <p:nvPicPr>
          <p:cNvPr id="71" name="図 70" descr="アイコン&#10;&#10;自動的に生成された説明">
            <a:extLst>
              <a:ext uri="{FF2B5EF4-FFF2-40B4-BE49-F238E27FC236}">
                <a16:creationId xmlns:a16="http://schemas.microsoft.com/office/drawing/2014/main" id="{F46EF764-D041-46F2-843E-A4F571A1445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819" y="4065586"/>
            <a:ext cx="864000" cy="1536001"/>
          </a:xfrm>
          <a:prstGeom prst="rect">
            <a:avLst/>
          </a:prstGeom>
        </p:spPr>
      </p:pic>
      <p:pic>
        <p:nvPicPr>
          <p:cNvPr id="73" name="図 72" descr="アイコン&#10;&#10;自動的に生成された説明">
            <a:extLst>
              <a:ext uri="{FF2B5EF4-FFF2-40B4-BE49-F238E27FC236}">
                <a16:creationId xmlns:a16="http://schemas.microsoft.com/office/drawing/2014/main" id="{3425A7FF-60DA-3D01-4671-451C4B58977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4081488"/>
            <a:ext cx="864000" cy="1536001"/>
          </a:xfrm>
          <a:prstGeom prst="rect">
            <a:avLst/>
          </a:prstGeom>
        </p:spPr>
      </p:pic>
      <p:pic>
        <p:nvPicPr>
          <p:cNvPr id="75" name="図 74" descr="図形, 矢印&#10;&#10;自動的に生成された説明">
            <a:extLst>
              <a:ext uri="{FF2B5EF4-FFF2-40B4-BE49-F238E27FC236}">
                <a16:creationId xmlns:a16="http://schemas.microsoft.com/office/drawing/2014/main" id="{B1B40A89-0EA2-5BAC-6322-C6E40B8C341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21" y="2281483"/>
            <a:ext cx="864000" cy="1536001"/>
          </a:xfrm>
          <a:prstGeom prst="rect">
            <a:avLst/>
          </a:prstGeom>
        </p:spPr>
      </p:pic>
      <p:pic>
        <p:nvPicPr>
          <p:cNvPr id="77" name="図 76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6EF829D0-FCFF-E55B-851E-5995F6C900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872" y="-1618297"/>
            <a:ext cx="864000" cy="1536001"/>
          </a:xfrm>
          <a:prstGeom prst="rect">
            <a:avLst/>
          </a:prstGeom>
        </p:spPr>
      </p:pic>
      <p:pic>
        <p:nvPicPr>
          <p:cNvPr id="81" name="図 80" descr="アイコン&#10;&#10;自動的に生成された説明">
            <a:extLst>
              <a:ext uri="{FF2B5EF4-FFF2-40B4-BE49-F238E27FC236}">
                <a16:creationId xmlns:a16="http://schemas.microsoft.com/office/drawing/2014/main" id="{907DBFE8-6EDA-C95A-FF17-D361B1C5FA1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-1618297"/>
            <a:ext cx="864000" cy="1536001"/>
          </a:xfrm>
          <a:prstGeom prst="rect">
            <a:avLst/>
          </a:prstGeom>
        </p:spPr>
      </p:pic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8A400FF1-5316-CE56-332C-13E7DBAF89AD}"/>
              </a:ext>
            </a:extLst>
          </p:cNvPr>
          <p:cNvSpPr txBox="1"/>
          <p:nvPr/>
        </p:nvSpPr>
        <p:spPr>
          <a:xfrm>
            <a:off x="9041428" y="0"/>
            <a:ext cx="1113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練習①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5A0BE9B-07B1-FFCB-C000-0A750C3288A6}"/>
              </a:ext>
            </a:extLst>
          </p:cNvPr>
          <p:cNvSpPr txBox="1"/>
          <p:nvPr/>
        </p:nvSpPr>
        <p:spPr>
          <a:xfrm>
            <a:off x="10460695" y="2144440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8CD7CA4-3E3E-7C55-B129-0ED2BF82CA48}"/>
              </a:ext>
            </a:extLst>
          </p:cNvPr>
          <p:cNvSpPr txBox="1"/>
          <p:nvPr/>
        </p:nvSpPr>
        <p:spPr>
          <a:xfrm>
            <a:off x="10460695" y="4031807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F7332C2-BAF3-E7BC-CDFB-358C261B483C}"/>
              </a:ext>
            </a:extLst>
          </p:cNvPr>
          <p:cNvSpPr txBox="1"/>
          <p:nvPr/>
        </p:nvSpPr>
        <p:spPr>
          <a:xfrm>
            <a:off x="10460695" y="257072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613571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652B6FE2-81F3-A996-A8CE-5CD4792CC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051" y="499212"/>
            <a:ext cx="864000" cy="1536001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A8145DD4-5ACE-535C-2C06-148C39B19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112" y="-1618297"/>
            <a:ext cx="864000" cy="1536001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872DAC88-0510-E220-D020-E984FB632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052" y="-1618297"/>
            <a:ext cx="864000" cy="1536001"/>
          </a:xfrm>
          <a:prstGeom prst="rect">
            <a:avLst/>
          </a:prstGeom>
        </p:spPr>
      </p:pic>
      <p:pic>
        <p:nvPicPr>
          <p:cNvPr id="37" name="図 36" descr="アイコン&#10;&#10;自動的に生成された説明">
            <a:extLst>
              <a:ext uri="{FF2B5EF4-FFF2-40B4-BE49-F238E27FC236}">
                <a16:creationId xmlns:a16="http://schemas.microsoft.com/office/drawing/2014/main" id="{725E8224-2491-C007-9C8A-AC7D969556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826" y="2281483"/>
            <a:ext cx="864000" cy="1536001"/>
          </a:xfrm>
          <a:prstGeom prst="rect">
            <a:avLst/>
          </a:prstGeom>
        </p:spPr>
      </p:pic>
      <p:pic>
        <p:nvPicPr>
          <p:cNvPr id="39" name="図 3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273B019-33C3-BA31-E7F8-29EFD17465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992" y="-1618297"/>
            <a:ext cx="864000" cy="1536001"/>
          </a:xfrm>
          <a:prstGeom prst="rect">
            <a:avLst/>
          </a:prstGeom>
        </p:spPr>
      </p:pic>
      <p:pic>
        <p:nvPicPr>
          <p:cNvPr id="41" name="図 40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81159130-432C-E7C7-2F82-9B21CC7BA3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648" y="-1618297"/>
            <a:ext cx="864000" cy="1536001"/>
          </a:xfrm>
          <a:prstGeom prst="rect">
            <a:avLst/>
          </a:prstGeom>
        </p:spPr>
      </p:pic>
      <p:pic>
        <p:nvPicPr>
          <p:cNvPr id="43" name="図 42" descr="アイコン, 矢印&#10;&#10;自動的に生成された説明">
            <a:extLst>
              <a:ext uri="{FF2B5EF4-FFF2-40B4-BE49-F238E27FC236}">
                <a16:creationId xmlns:a16="http://schemas.microsoft.com/office/drawing/2014/main" id="{0495A971-D277-CCC2-22EB-4A2513A389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266" y="4051359"/>
            <a:ext cx="864000" cy="1536001"/>
          </a:xfrm>
          <a:prstGeom prst="rect">
            <a:avLst/>
          </a:prstGeom>
        </p:spPr>
      </p:pic>
      <p:pic>
        <p:nvPicPr>
          <p:cNvPr id="45" name="図 4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A5E7955-866D-A985-6543-01771056F3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2181559"/>
            <a:ext cx="864000" cy="1536001"/>
          </a:xfrm>
          <a:prstGeom prst="rect">
            <a:avLst/>
          </a:prstGeom>
        </p:spPr>
      </p:pic>
      <p:pic>
        <p:nvPicPr>
          <p:cNvPr id="47" name="図 46" descr="図形, 矢印&#10;&#10;自動的に生成された説明">
            <a:extLst>
              <a:ext uri="{FF2B5EF4-FFF2-40B4-BE49-F238E27FC236}">
                <a16:creationId xmlns:a16="http://schemas.microsoft.com/office/drawing/2014/main" id="{FAF16F6E-B9F7-7AE1-6DDF-52E9281F1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812" y="-1618297"/>
            <a:ext cx="864000" cy="1536001"/>
          </a:xfrm>
          <a:prstGeom prst="rect">
            <a:avLst/>
          </a:prstGeom>
        </p:spPr>
      </p:pic>
      <p:pic>
        <p:nvPicPr>
          <p:cNvPr id="49" name="図 48" descr="図形, 矢印&#10;&#10;自動的に生成された説明">
            <a:extLst>
              <a:ext uri="{FF2B5EF4-FFF2-40B4-BE49-F238E27FC236}">
                <a16:creationId xmlns:a16="http://schemas.microsoft.com/office/drawing/2014/main" id="{C1F01666-4332-5F4E-3A2A-447EE4E1FD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218" y="2281483"/>
            <a:ext cx="864000" cy="1536001"/>
          </a:xfrm>
          <a:prstGeom prst="rect">
            <a:avLst/>
          </a:prstGeom>
        </p:spPr>
      </p:pic>
      <p:pic>
        <p:nvPicPr>
          <p:cNvPr id="51" name="図 5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DD455FB-08DF-B4F0-8934-991B4D2AF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232" y="-1618297"/>
            <a:ext cx="864000" cy="1536001"/>
          </a:xfrm>
          <a:prstGeom prst="rect">
            <a:avLst/>
          </a:prstGeom>
        </p:spPr>
      </p:pic>
      <p:pic>
        <p:nvPicPr>
          <p:cNvPr id="53" name="図 52" descr="アイコン&#10;&#10;自動的に生成された説明">
            <a:extLst>
              <a:ext uri="{FF2B5EF4-FFF2-40B4-BE49-F238E27FC236}">
                <a16:creationId xmlns:a16="http://schemas.microsoft.com/office/drawing/2014/main" id="{4FD8C94E-0AFA-BF3E-512A-36C22EBC15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932" y="-1618297"/>
            <a:ext cx="864000" cy="1536001"/>
          </a:xfrm>
          <a:prstGeom prst="rect">
            <a:avLst/>
          </a:prstGeom>
        </p:spPr>
      </p:pic>
      <p:pic>
        <p:nvPicPr>
          <p:cNvPr id="55" name="図 54" descr="アイコン&#10;&#10;自動的に生成された説明">
            <a:extLst>
              <a:ext uri="{FF2B5EF4-FFF2-40B4-BE49-F238E27FC236}">
                <a16:creationId xmlns:a16="http://schemas.microsoft.com/office/drawing/2014/main" id="{95CAE056-C236-45E4-86E8-2388DF9A36D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454" y="4051359"/>
            <a:ext cx="864000" cy="1536001"/>
          </a:xfrm>
          <a:prstGeom prst="rect">
            <a:avLst/>
          </a:prstGeom>
        </p:spPr>
      </p:pic>
      <p:pic>
        <p:nvPicPr>
          <p:cNvPr id="57" name="図 5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163F362-C925-880E-BCDF-6EF470160BC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281631"/>
            <a:ext cx="864000" cy="1536001"/>
          </a:xfrm>
          <a:prstGeom prst="rect">
            <a:avLst/>
          </a:prstGeom>
        </p:spPr>
      </p:pic>
      <p:pic>
        <p:nvPicPr>
          <p:cNvPr id="59" name="図 58" descr="アイコン&#10;&#10;自動的に生成された説明">
            <a:extLst>
              <a:ext uri="{FF2B5EF4-FFF2-40B4-BE49-F238E27FC236}">
                <a16:creationId xmlns:a16="http://schemas.microsoft.com/office/drawing/2014/main" id="{79E35A82-2078-C8DD-7249-0364FC2D06E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92" y="-1618297"/>
            <a:ext cx="864000" cy="1536001"/>
          </a:xfrm>
          <a:prstGeom prst="rect">
            <a:avLst/>
          </a:prstGeom>
        </p:spPr>
      </p:pic>
      <p:pic>
        <p:nvPicPr>
          <p:cNvPr id="61" name="図 60" descr="アイコン&#10;&#10;自動的に生成された説明">
            <a:extLst>
              <a:ext uri="{FF2B5EF4-FFF2-40B4-BE49-F238E27FC236}">
                <a16:creationId xmlns:a16="http://schemas.microsoft.com/office/drawing/2014/main" id="{05162950-ACE7-254C-D6AC-ADE42A558A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894" y="2281483"/>
            <a:ext cx="864000" cy="1536001"/>
          </a:xfrm>
          <a:prstGeom prst="rect">
            <a:avLst/>
          </a:prstGeom>
        </p:spPr>
      </p:pic>
      <p:pic>
        <p:nvPicPr>
          <p:cNvPr id="63" name="図 62" descr="アイコン&#10;&#10;自動的に生成された説明">
            <a:extLst>
              <a:ext uri="{FF2B5EF4-FFF2-40B4-BE49-F238E27FC236}">
                <a16:creationId xmlns:a16="http://schemas.microsoft.com/office/drawing/2014/main" id="{A82DAE4A-2900-F645-7A11-9651E0BF1AF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752" y="-1618297"/>
            <a:ext cx="864000" cy="1536001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83475DC9-0C71-DC9A-97CC-4242797F433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695" y="-1618297"/>
            <a:ext cx="864000" cy="1536001"/>
          </a:xfrm>
          <a:prstGeom prst="rect">
            <a:avLst/>
          </a:prstGeom>
        </p:spPr>
      </p:pic>
      <p:pic>
        <p:nvPicPr>
          <p:cNvPr id="67" name="図 66" descr="矢印&#10;&#10;自動的に生成された説明">
            <a:extLst>
              <a:ext uri="{FF2B5EF4-FFF2-40B4-BE49-F238E27FC236}">
                <a16:creationId xmlns:a16="http://schemas.microsoft.com/office/drawing/2014/main" id="{1CC88F14-FE0A-FBDA-5C82-49090C1F161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862" y="490068"/>
            <a:ext cx="864000" cy="1536001"/>
          </a:xfrm>
          <a:prstGeom prst="rect">
            <a:avLst/>
          </a:prstGeom>
        </p:spPr>
      </p:pic>
      <p:pic>
        <p:nvPicPr>
          <p:cNvPr id="69" name="図 68" descr="アイコン&#10;&#10;自動的に生成された説明">
            <a:extLst>
              <a:ext uri="{FF2B5EF4-FFF2-40B4-BE49-F238E27FC236}">
                <a16:creationId xmlns:a16="http://schemas.microsoft.com/office/drawing/2014/main" id="{6BAAAE12-F571-6CCA-B48E-FEA8C1D67C7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172" y="-1618297"/>
            <a:ext cx="864000" cy="1536001"/>
          </a:xfrm>
          <a:prstGeom prst="rect">
            <a:avLst/>
          </a:prstGeom>
        </p:spPr>
      </p:pic>
      <p:pic>
        <p:nvPicPr>
          <p:cNvPr id="71" name="図 70" descr="アイコン&#10;&#10;自動的に生成された説明">
            <a:extLst>
              <a:ext uri="{FF2B5EF4-FFF2-40B4-BE49-F238E27FC236}">
                <a16:creationId xmlns:a16="http://schemas.microsoft.com/office/drawing/2014/main" id="{F46EF764-D041-46F2-843E-A4F571A1445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107" y="490068"/>
            <a:ext cx="864000" cy="1536001"/>
          </a:xfrm>
          <a:prstGeom prst="rect">
            <a:avLst/>
          </a:prstGeom>
        </p:spPr>
      </p:pic>
      <p:pic>
        <p:nvPicPr>
          <p:cNvPr id="73" name="図 72" descr="アイコン&#10;&#10;自動的に生成された説明">
            <a:extLst>
              <a:ext uri="{FF2B5EF4-FFF2-40B4-BE49-F238E27FC236}">
                <a16:creationId xmlns:a16="http://schemas.microsoft.com/office/drawing/2014/main" id="{3425A7FF-60DA-3D01-4671-451C4B58977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4081488"/>
            <a:ext cx="864000" cy="1536001"/>
          </a:xfrm>
          <a:prstGeom prst="rect">
            <a:avLst/>
          </a:prstGeom>
        </p:spPr>
      </p:pic>
      <p:pic>
        <p:nvPicPr>
          <p:cNvPr id="75" name="図 74" descr="図形, 矢印&#10;&#10;自動的に生成された説明">
            <a:extLst>
              <a:ext uri="{FF2B5EF4-FFF2-40B4-BE49-F238E27FC236}">
                <a16:creationId xmlns:a16="http://schemas.microsoft.com/office/drawing/2014/main" id="{B1B40A89-0EA2-5BAC-6322-C6E40B8C341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65" y="4051359"/>
            <a:ext cx="864000" cy="1536001"/>
          </a:xfrm>
          <a:prstGeom prst="rect">
            <a:avLst/>
          </a:prstGeom>
        </p:spPr>
      </p:pic>
      <p:pic>
        <p:nvPicPr>
          <p:cNvPr id="77" name="図 76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6EF829D0-FCFF-E55B-851E-5995F6C900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872" y="-1618297"/>
            <a:ext cx="864000" cy="1536001"/>
          </a:xfrm>
          <a:prstGeom prst="rect">
            <a:avLst/>
          </a:prstGeom>
        </p:spPr>
      </p:pic>
      <p:pic>
        <p:nvPicPr>
          <p:cNvPr id="81" name="図 80" descr="アイコン&#10;&#10;自動的に生成された説明">
            <a:extLst>
              <a:ext uri="{FF2B5EF4-FFF2-40B4-BE49-F238E27FC236}">
                <a16:creationId xmlns:a16="http://schemas.microsoft.com/office/drawing/2014/main" id="{907DBFE8-6EDA-C95A-FF17-D361B1C5FA1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588" y="-1618297"/>
            <a:ext cx="864000" cy="1536001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6B166-3888-7668-E053-607E6132FAFD}"/>
              </a:ext>
            </a:extLst>
          </p:cNvPr>
          <p:cNvSpPr txBox="1"/>
          <p:nvPr/>
        </p:nvSpPr>
        <p:spPr>
          <a:xfrm>
            <a:off x="9041428" y="0"/>
            <a:ext cx="1113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練習②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5A0BE9B-07B1-FFCB-C000-0A750C3288A6}"/>
              </a:ext>
            </a:extLst>
          </p:cNvPr>
          <p:cNvSpPr txBox="1"/>
          <p:nvPr/>
        </p:nvSpPr>
        <p:spPr>
          <a:xfrm>
            <a:off x="10460695" y="2144440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8CD7CA4-3E3E-7C55-B129-0ED2BF82CA48}"/>
              </a:ext>
            </a:extLst>
          </p:cNvPr>
          <p:cNvSpPr txBox="1"/>
          <p:nvPr/>
        </p:nvSpPr>
        <p:spPr>
          <a:xfrm>
            <a:off x="10460695" y="4031807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F7332C2-BAF3-E7BC-CDFB-358C261B483C}"/>
              </a:ext>
            </a:extLst>
          </p:cNvPr>
          <p:cNvSpPr txBox="1"/>
          <p:nvPr/>
        </p:nvSpPr>
        <p:spPr>
          <a:xfrm>
            <a:off x="10460695" y="257072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3667511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652B6FE2-81F3-A996-A8CE-5CD4792CC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266" y="4056228"/>
            <a:ext cx="864000" cy="1536001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A8145DD4-5ACE-535C-2C06-148C39B190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539" y="-1636585"/>
            <a:ext cx="864000" cy="1536001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872DAC88-0510-E220-D020-E984FB632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796" y="4069271"/>
            <a:ext cx="864000" cy="1536001"/>
          </a:xfrm>
          <a:prstGeom prst="rect">
            <a:avLst/>
          </a:prstGeom>
        </p:spPr>
      </p:pic>
      <p:pic>
        <p:nvPicPr>
          <p:cNvPr id="37" name="図 36" descr="アイコン&#10;&#10;自動的に生成された説明">
            <a:extLst>
              <a:ext uri="{FF2B5EF4-FFF2-40B4-BE49-F238E27FC236}">
                <a16:creationId xmlns:a16="http://schemas.microsoft.com/office/drawing/2014/main" id="{725E8224-2491-C007-9C8A-AC7D969556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826" y="2281483"/>
            <a:ext cx="864000" cy="1536001"/>
          </a:xfrm>
          <a:prstGeom prst="rect">
            <a:avLst/>
          </a:prstGeom>
        </p:spPr>
      </p:pic>
      <p:pic>
        <p:nvPicPr>
          <p:cNvPr id="39" name="図 3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273B019-33C3-BA31-E7F8-29EFD17465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079" y="-1636585"/>
            <a:ext cx="864000" cy="1536001"/>
          </a:xfrm>
          <a:prstGeom prst="rect">
            <a:avLst/>
          </a:prstGeom>
        </p:spPr>
      </p:pic>
      <p:pic>
        <p:nvPicPr>
          <p:cNvPr id="41" name="図 40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81159130-432C-E7C7-2F82-9B21CC7BA3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96" y="4060127"/>
            <a:ext cx="864000" cy="1536001"/>
          </a:xfrm>
          <a:prstGeom prst="rect">
            <a:avLst/>
          </a:prstGeom>
        </p:spPr>
      </p:pic>
      <p:pic>
        <p:nvPicPr>
          <p:cNvPr id="43" name="図 42" descr="アイコン, 矢印&#10;&#10;自動的に生成された説明">
            <a:extLst>
              <a:ext uri="{FF2B5EF4-FFF2-40B4-BE49-F238E27FC236}">
                <a16:creationId xmlns:a16="http://schemas.microsoft.com/office/drawing/2014/main" id="{0495A971-D277-CCC2-22EB-4A2513A3894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4426" y="-1636585"/>
            <a:ext cx="864000" cy="1536001"/>
          </a:xfrm>
          <a:prstGeom prst="rect">
            <a:avLst/>
          </a:prstGeom>
        </p:spPr>
      </p:pic>
      <p:pic>
        <p:nvPicPr>
          <p:cNvPr id="45" name="図 4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A5E7955-866D-A985-6543-01771056F3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541" y="-1636585"/>
            <a:ext cx="864000" cy="1536001"/>
          </a:xfrm>
          <a:prstGeom prst="rect">
            <a:avLst/>
          </a:prstGeom>
        </p:spPr>
      </p:pic>
      <p:pic>
        <p:nvPicPr>
          <p:cNvPr id="47" name="図 46" descr="図形, 矢印&#10;&#10;自動的に生成された説明">
            <a:extLst>
              <a:ext uri="{FF2B5EF4-FFF2-40B4-BE49-F238E27FC236}">
                <a16:creationId xmlns:a16="http://schemas.microsoft.com/office/drawing/2014/main" id="{FAF16F6E-B9F7-7AE1-6DDF-52E9281F1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500" y="4041839"/>
            <a:ext cx="864000" cy="1536001"/>
          </a:xfrm>
          <a:prstGeom prst="rect">
            <a:avLst/>
          </a:prstGeom>
        </p:spPr>
      </p:pic>
      <p:pic>
        <p:nvPicPr>
          <p:cNvPr id="49" name="図 48" descr="図形, 矢印&#10;&#10;自動的に生成された説明">
            <a:extLst>
              <a:ext uri="{FF2B5EF4-FFF2-40B4-BE49-F238E27FC236}">
                <a16:creationId xmlns:a16="http://schemas.microsoft.com/office/drawing/2014/main" id="{C1F01666-4332-5F4E-3A2A-447EE4E1FD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218" y="2281483"/>
            <a:ext cx="864000" cy="1536001"/>
          </a:xfrm>
          <a:prstGeom prst="rect">
            <a:avLst/>
          </a:prstGeom>
        </p:spPr>
      </p:pic>
      <p:pic>
        <p:nvPicPr>
          <p:cNvPr id="51" name="図 5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DD455FB-08DF-B4F0-8934-991B4D2AF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999" y="-1636585"/>
            <a:ext cx="864000" cy="1536001"/>
          </a:xfrm>
          <a:prstGeom prst="rect">
            <a:avLst/>
          </a:prstGeom>
        </p:spPr>
      </p:pic>
      <p:pic>
        <p:nvPicPr>
          <p:cNvPr id="53" name="図 52" descr="アイコン&#10;&#10;自動的に生成された説明">
            <a:extLst>
              <a:ext uri="{FF2B5EF4-FFF2-40B4-BE49-F238E27FC236}">
                <a16:creationId xmlns:a16="http://schemas.microsoft.com/office/drawing/2014/main" id="{4FD8C94E-0AFA-BF3E-512A-36C22EBC153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349" y="-1636585"/>
            <a:ext cx="864000" cy="1536001"/>
          </a:xfrm>
          <a:prstGeom prst="rect">
            <a:avLst/>
          </a:prstGeom>
        </p:spPr>
      </p:pic>
      <p:pic>
        <p:nvPicPr>
          <p:cNvPr id="55" name="図 54" descr="アイコン&#10;&#10;自動的に生成された説明">
            <a:extLst>
              <a:ext uri="{FF2B5EF4-FFF2-40B4-BE49-F238E27FC236}">
                <a16:creationId xmlns:a16="http://schemas.microsoft.com/office/drawing/2014/main" id="{95CAE056-C236-45E4-86E8-2388DF9A36D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266" y="2158623"/>
            <a:ext cx="864000" cy="1536001"/>
          </a:xfrm>
          <a:prstGeom prst="rect">
            <a:avLst/>
          </a:prstGeom>
        </p:spPr>
      </p:pic>
      <p:pic>
        <p:nvPicPr>
          <p:cNvPr id="57" name="図 56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163F362-C925-880E-BCDF-6EF470160BC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269" y="-1636585"/>
            <a:ext cx="864000" cy="1536001"/>
          </a:xfrm>
          <a:prstGeom prst="rect">
            <a:avLst/>
          </a:prstGeom>
        </p:spPr>
      </p:pic>
      <p:pic>
        <p:nvPicPr>
          <p:cNvPr id="59" name="図 58" descr="アイコン&#10;&#10;自動的に生成された説明">
            <a:extLst>
              <a:ext uri="{FF2B5EF4-FFF2-40B4-BE49-F238E27FC236}">
                <a16:creationId xmlns:a16="http://schemas.microsoft.com/office/drawing/2014/main" id="{79E35A82-2078-C8DD-7249-0364FC2D06E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228" y="475679"/>
            <a:ext cx="864000" cy="1536001"/>
          </a:xfrm>
          <a:prstGeom prst="rect">
            <a:avLst/>
          </a:prstGeom>
        </p:spPr>
      </p:pic>
      <p:pic>
        <p:nvPicPr>
          <p:cNvPr id="61" name="図 60" descr="アイコン&#10;&#10;自動的に生成された説明">
            <a:extLst>
              <a:ext uri="{FF2B5EF4-FFF2-40B4-BE49-F238E27FC236}">
                <a16:creationId xmlns:a16="http://schemas.microsoft.com/office/drawing/2014/main" id="{05162950-ACE7-254C-D6AC-ADE42A558AD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894" y="2281483"/>
            <a:ext cx="864000" cy="1536001"/>
          </a:xfrm>
          <a:prstGeom prst="rect">
            <a:avLst/>
          </a:prstGeom>
        </p:spPr>
      </p:pic>
      <p:pic>
        <p:nvPicPr>
          <p:cNvPr id="63" name="図 62" descr="アイコン&#10;&#10;自動的に生成された説明">
            <a:extLst>
              <a:ext uri="{FF2B5EF4-FFF2-40B4-BE49-F238E27FC236}">
                <a16:creationId xmlns:a16="http://schemas.microsoft.com/office/drawing/2014/main" id="{A82DAE4A-2900-F645-7A11-9651E0BF1AF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159" y="-1636585"/>
            <a:ext cx="864000" cy="1536001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83475DC9-0C71-DC9A-97CC-4242797F433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889" y="-1636585"/>
            <a:ext cx="864000" cy="1536001"/>
          </a:xfrm>
          <a:prstGeom prst="rect">
            <a:avLst/>
          </a:prstGeom>
        </p:spPr>
      </p:pic>
      <p:pic>
        <p:nvPicPr>
          <p:cNvPr id="67" name="図 66" descr="矢印&#10;&#10;自動的に生成された説明">
            <a:extLst>
              <a:ext uri="{FF2B5EF4-FFF2-40B4-BE49-F238E27FC236}">
                <a16:creationId xmlns:a16="http://schemas.microsoft.com/office/drawing/2014/main" id="{1CC88F14-FE0A-FBDA-5C82-49090C1F161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266" y="261019"/>
            <a:ext cx="864000" cy="1536001"/>
          </a:xfrm>
          <a:prstGeom prst="rect">
            <a:avLst/>
          </a:prstGeom>
        </p:spPr>
      </p:pic>
      <p:pic>
        <p:nvPicPr>
          <p:cNvPr id="69" name="図 68" descr="アイコン&#10;&#10;自動的に生成された説明">
            <a:extLst>
              <a:ext uri="{FF2B5EF4-FFF2-40B4-BE49-F238E27FC236}">
                <a16:creationId xmlns:a16="http://schemas.microsoft.com/office/drawing/2014/main" id="{6BAAAE12-F571-6CCA-B48E-FEA8C1D67C7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380" y="530543"/>
            <a:ext cx="864000" cy="1536001"/>
          </a:xfrm>
          <a:prstGeom prst="rect">
            <a:avLst/>
          </a:prstGeom>
        </p:spPr>
      </p:pic>
      <p:pic>
        <p:nvPicPr>
          <p:cNvPr id="71" name="図 70" descr="アイコン&#10;&#10;自動的に生成された説明">
            <a:extLst>
              <a:ext uri="{FF2B5EF4-FFF2-40B4-BE49-F238E27FC236}">
                <a16:creationId xmlns:a16="http://schemas.microsoft.com/office/drawing/2014/main" id="{F46EF764-D041-46F2-843E-A4F571A1445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107" y="490068"/>
            <a:ext cx="864000" cy="1536001"/>
          </a:xfrm>
          <a:prstGeom prst="rect">
            <a:avLst/>
          </a:prstGeom>
        </p:spPr>
      </p:pic>
      <p:pic>
        <p:nvPicPr>
          <p:cNvPr id="73" name="図 72" descr="アイコン&#10;&#10;自動的に生成された説明">
            <a:extLst>
              <a:ext uri="{FF2B5EF4-FFF2-40B4-BE49-F238E27FC236}">
                <a16:creationId xmlns:a16="http://schemas.microsoft.com/office/drawing/2014/main" id="{3425A7FF-60DA-3D01-4671-451C4B58977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29" y="-1636585"/>
            <a:ext cx="864000" cy="1536001"/>
          </a:xfrm>
          <a:prstGeom prst="rect">
            <a:avLst/>
          </a:prstGeom>
        </p:spPr>
      </p:pic>
      <p:pic>
        <p:nvPicPr>
          <p:cNvPr id="75" name="図 74" descr="図形, 矢印&#10;&#10;自動的に生成された説明">
            <a:extLst>
              <a:ext uri="{FF2B5EF4-FFF2-40B4-BE49-F238E27FC236}">
                <a16:creationId xmlns:a16="http://schemas.microsoft.com/office/drawing/2014/main" id="{B1B40A89-0EA2-5BAC-6322-C6E40B8C341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266" y="-1636585"/>
            <a:ext cx="864000" cy="1536001"/>
          </a:xfrm>
          <a:prstGeom prst="rect">
            <a:avLst/>
          </a:prstGeom>
        </p:spPr>
      </p:pic>
      <p:pic>
        <p:nvPicPr>
          <p:cNvPr id="77" name="図 76" descr="サボテンのイラスト&#10;&#10;低い精度で自動的に生成された説明">
            <a:extLst>
              <a:ext uri="{FF2B5EF4-FFF2-40B4-BE49-F238E27FC236}">
                <a16:creationId xmlns:a16="http://schemas.microsoft.com/office/drawing/2014/main" id="{6EF829D0-FCFF-E55B-851E-5995F6C900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619" y="-1636585"/>
            <a:ext cx="864000" cy="1536001"/>
          </a:xfrm>
          <a:prstGeom prst="rect">
            <a:avLst/>
          </a:prstGeom>
        </p:spPr>
      </p:pic>
      <p:pic>
        <p:nvPicPr>
          <p:cNvPr id="81" name="図 80" descr="アイコン&#10;&#10;自動的に生成された説明">
            <a:extLst>
              <a:ext uri="{FF2B5EF4-FFF2-40B4-BE49-F238E27FC236}">
                <a16:creationId xmlns:a16="http://schemas.microsoft.com/office/drawing/2014/main" id="{907DBFE8-6EDA-C95A-FF17-D361B1C5FA1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809" y="-1636585"/>
            <a:ext cx="864000" cy="1536001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6B166-3888-7668-E053-607E6132FAFD}"/>
              </a:ext>
            </a:extLst>
          </p:cNvPr>
          <p:cNvSpPr txBox="1"/>
          <p:nvPr/>
        </p:nvSpPr>
        <p:spPr>
          <a:xfrm>
            <a:off x="9032882" y="0"/>
            <a:ext cx="1113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練習③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5A0BE9B-07B1-FFCB-C000-0A750C3288A6}"/>
              </a:ext>
            </a:extLst>
          </p:cNvPr>
          <p:cNvSpPr txBox="1"/>
          <p:nvPr/>
        </p:nvSpPr>
        <p:spPr>
          <a:xfrm>
            <a:off x="10520426" y="2138344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8CD7CA4-3E3E-7C55-B129-0ED2BF82CA48}"/>
              </a:ext>
            </a:extLst>
          </p:cNvPr>
          <p:cNvSpPr txBox="1"/>
          <p:nvPr/>
        </p:nvSpPr>
        <p:spPr>
          <a:xfrm>
            <a:off x="10520426" y="4031807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F7332C2-BAF3-E7BC-CDFB-358C261B483C}"/>
              </a:ext>
            </a:extLst>
          </p:cNvPr>
          <p:cNvSpPr txBox="1"/>
          <p:nvPr/>
        </p:nvSpPr>
        <p:spPr>
          <a:xfrm>
            <a:off x="10520426" y="244880"/>
            <a:ext cx="828000" cy="154800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 anchor="ctr" anchorCtr="1">
            <a:no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1742481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1148270-1BEC-4A37-A8ED-A0A63278F855}"/>
</file>

<file path=customXml/itemProps2.xml><?xml version="1.0" encoding="utf-8"?>
<ds:datastoreItem xmlns:ds="http://schemas.openxmlformats.org/officeDocument/2006/customXml" ds:itemID="{52B9F2C3-D204-42B5-B0D6-0D53CB9B365B}"/>
</file>

<file path=customXml/itemProps3.xml><?xml version="1.0" encoding="utf-8"?>
<ds:datastoreItem xmlns:ds="http://schemas.openxmlformats.org/officeDocument/2006/customXml" ds:itemID="{09F49993-F5DD-4615-8964-1FB3C977753C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Custom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テーマ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2025-02-06T07:53:38Z</dcterms:created>
  <dcterms:modified xsi:type="dcterms:W3CDTF">2025-02-06T07:53:45Z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