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  <p:sldMasterId id="2147483674" r:id="rId2"/>
  </p:sldMasterIdLst>
  <p:notesMasterIdLst>
    <p:notesMasterId r:id="rId7"/>
  </p:notesMasterIdLst>
  <p:sldIdLst>
    <p:sldId id="295" r:id="rId3"/>
    <p:sldId id="288" r:id="rId4"/>
    <p:sldId id="293" r:id="rId5"/>
    <p:sldId id="294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95"/>
            <p14:sldId id="288"/>
            <p14:sldId id="293"/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286A81-BD9E-4512-959D-58B3763AD8EE}" v="3" dt="2025-02-06T07:54:59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56"/>
      </p:cViewPr>
      <p:guideLst>
        <p:guide orient="horz" pos="2160"/>
        <p:guide pos="3120"/>
        <p:guide orient="horz" pos="278"/>
        <p:guide orient="horz" pos="41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60" indent="0" algn="ctr">
              <a:buNone/>
              <a:defRPr sz="1625"/>
            </a:lvl2pPr>
            <a:lvl3pPr marL="742921" indent="0" algn="ctr">
              <a:buNone/>
              <a:defRPr sz="1463"/>
            </a:lvl3pPr>
            <a:lvl4pPr marL="1114380" indent="0" algn="ctr">
              <a:buNone/>
              <a:defRPr sz="1300"/>
            </a:lvl4pPr>
            <a:lvl5pPr marL="1485841" indent="0" algn="ctr">
              <a:buNone/>
              <a:defRPr sz="1300"/>
            </a:lvl5pPr>
            <a:lvl6pPr marL="1857301" indent="0" algn="ctr">
              <a:buNone/>
              <a:defRPr sz="1300"/>
            </a:lvl6pPr>
            <a:lvl7pPr marL="2228761" indent="0" algn="ctr">
              <a:buNone/>
              <a:defRPr sz="1300"/>
            </a:lvl7pPr>
            <a:lvl8pPr marL="2600221" indent="0" algn="ctr">
              <a:buNone/>
              <a:defRPr sz="1300"/>
            </a:lvl8pPr>
            <a:lvl9pPr marL="2971681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46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580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60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21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3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84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0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76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22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68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637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399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7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60" indent="0">
              <a:buNone/>
              <a:defRPr sz="1625" b="1"/>
            </a:lvl2pPr>
            <a:lvl3pPr marL="742921" indent="0">
              <a:buNone/>
              <a:defRPr sz="1463" b="1"/>
            </a:lvl3pPr>
            <a:lvl4pPr marL="1114380" indent="0">
              <a:buNone/>
              <a:defRPr sz="1300" b="1"/>
            </a:lvl4pPr>
            <a:lvl5pPr marL="1485841" indent="0">
              <a:buNone/>
              <a:defRPr sz="1300" b="1"/>
            </a:lvl5pPr>
            <a:lvl6pPr marL="1857301" indent="0">
              <a:buNone/>
              <a:defRPr sz="1300" b="1"/>
            </a:lvl6pPr>
            <a:lvl7pPr marL="2228761" indent="0">
              <a:buNone/>
              <a:defRPr sz="1300" b="1"/>
            </a:lvl7pPr>
            <a:lvl8pPr marL="2600221" indent="0">
              <a:buNone/>
              <a:defRPr sz="1300" b="1"/>
            </a:lvl8pPr>
            <a:lvl9pPr marL="2971681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2505076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60" indent="0">
              <a:buNone/>
              <a:defRPr sz="1625" b="1"/>
            </a:lvl2pPr>
            <a:lvl3pPr marL="742921" indent="0">
              <a:buNone/>
              <a:defRPr sz="1463" b="1"/>
            </a:lvl3pPr>
            <a:lvl4pPr marL="1114380" indent="0">
              <a:buNone/>
              <a:defRPr sz="1300" b="1"/>
            </a:lvl4pPr>
            <a:lvl5pPr marL="1485841" indent="0">
              <a:buNone/>
              <a:defRPr sz="1300" b="1"/>
            </a:lvl5pPr>
            <a:lvl6pPr marL="1857301" indent="0">
              <a:buNone/>
              <a:defRPr sz="1300" b="1"/>
            </a:lvl6pPr>
            <a:lvl7pPr marL="2228761" indent="0">
              <a:buNone/>
              <a:defRPr sz="1300" b="1"/>
            </a:lvl7pPr>
            <a:lvl8pPr marL="2600221" indent="0">
              <a:buNone/>
              <a:defRPr sz="1300" b="1"/>
            </a:lvl8pPr>
            <a:lvl9pPr marL="2971681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6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400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78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700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2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2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60" indent="0">
              <a:buNone/>
              <a:defRPr sz="1138"/>
            </a:lvl2pPr>
            <a:lvl3pPr marL="742921" indent="0">
              <a:buNone/>
              <a:defRPr sz="975"/>
            </a:lvl3pPr>
            <a:lvl4pPr marL="1114380" indent="0">
              <a:buNone/>
              <a:defRPr sz="812"/>
            </a:lvl4pPr>
            <a:lvl5pPr marL="1485841" indent="0">
              <a:buNone/>
              <a:defRPr sz="812"/>
            </a:lvl5pPr>
            <a:lvl6pPr marL="1857301" indent="0">
              <a:buNone/>
              <a:defRPr sz="812"/>
            </a:lvl6pPr>
            <a:lvl7pPr marL="2228761" indent="0">
              <a:buNone/>
              <a:defRPr sz="812"/>
            </a:lvl7pPr>
            <a:lvl8pPr marL="2600221" indent="0">
              <a:buNone/>
              <a:defRPr sz="812"/>
            </a:lvl8pPr>
            <a:lvl9pPr marL="2971681" indent="0">
              <a:buNone/>
              <a:defRPr sz="8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481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2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60" indent="0">
              <a:buNone/>
              <a:defRPr sz="2275"/>
            </a:lvl2pPr>
            <a:lvl3pPr marL="742921" indent="0">
              <a:buNone/>
              <a:defRPr sz="1950"/>
            </a:lvl3pPr>
            <a:lvl4pPr marL="1114380" indent="0">
              <a:buNone/>
              <a:defRPr sz="1625"/>
            </a:lvl4pPr>
            <a:lvl5pPr marL="1485841" indent="0">
              <a:buNone/>
              <a:defRPr sz="1625"/>
            </a:lvl5pPr>
            <a:lvl6pPr marL="1857301" indent="0">
              <a:buNone/>
              <a:defRPr sz="1625"/>
            </a:lvl6pPr>
            <a:lvl7pPr marL="2228761" indent="0">
              <a:buNone/>
              <a:defRPr sz="1625"/>
            </a:lvl7pPr>
            <a:lvl8pPr marL="2600221" indent="0">
              <a:buNone/>
              <a:defRPr sz="1625"/>
            </a:lvl8pPr>
            <a:lvl9pPr marL="2971681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2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60" indent="0">
              <a:buNone/>
              <a:defRPr sz="1138"/>
            </a:lvl2pPr>
            <a:lvl3pPr marL="742921" indent="0">
              <a:buNone/>
              <a:defRPr sz="975"/>
            </a:lvl3pPr>
            <a:lvl4pPr marL="1114380" indent="0">
              <a:buNone/>
              <a:defRPr sz="812"/>
            </a:lvl4pPr>
            <a:lvl5pPr marL="1485841" indent="0">
              <a:buNone/>
              <a:defRPr sz="812"/>
            </a:lvl5pPr>
            <a:lvl6pPr marL="1857301" indent="0">
              <a:buNone/>
              <a:defRPr sz="812"/>
            </a:lvl6pPr>
            <a:lvl7pPr marL="2228761" indent="0">
              <a:buNone/>
              <a:defRPr sz="812"/>
            </a:lvl7pPr>
            <a:lvl8pPr marL="2600221" indent="0">
              <a:buNone/>
              <a:defRPr sz="812"/>
            </a:lvl8pPr>
            <a:lvl9pPr marL="2971681" indent="0">
              <a:buNone/>
              <a:defRPr sz="8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722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3419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21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27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742921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0" indent="-185730" algn="l" defTabSz="742921" rtl="0" eaLnBrk="1" latinLnBrk="0" hangingPunct="1">
        <a:lnSpc>
          <a:spcPct val="90000"/>
        </a:lnSpc>
        <a:spcBef>
          <a:spcPts val="812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190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50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11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570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031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491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5951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411" indent="-185730" algn="l" defTabSz="742921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60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21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380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841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01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1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221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681" algn="l" defTabSz="742921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2.png"/><Relationship Id="rId21" Type="http://schemas.openxmlformats.org/officeDocument/2006/relationships/image" Target="../media/image21.png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24" Type="http://schemas.openxmlformats.org/officeDocument/2006/relationships/image" Target="../media/image22.png"/><Relationship Id="rId5" Type="http://schemas.openxmlformats.org/officeDocument/2006/relationships/image" Target="../media/image4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5102861-6309-613B-96E5-3E6DF3846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5665" y="3749950"/>
            <a:ext cx="8422761" cy="18514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>
                <a:solidFill>
                  <a:srgbClr val="FF0000"/>
                </a:solidFill>
                <a:latin typeface="メイリオ"/>
                <a:ea typeface="メイリオ"/>
              </a:rPr>
              <a:t>・教科書の内容などにあわせて、解答スライドをご準備ください。</a:t>
            </a:r>
          </a:p>
          <a:p>
            <a:pPr>
              <a:spcBef>
                <a:spcPts val="811"/>
              </a:spcBef>
            </a:pPr>
            <a:r>
              <a:rPr lang="ja-JP" sz="2000">
                <a:solidFill>
                  <a:srgbClr val="FF0000"/>
                </a:solidFill>
                <a:latin typeface="Meiryo"/>
                <a:ea typeface="Meiryo"/>
              </a:rPr>
              <a:t>・敬語</a:t>
            </a:r>
            <a:r>
              <a:rPr lang="ja-JP" altLang="en-US" sz="2000">
                <a:solidFill>
                  <a:srgbClr val="FF0000"/>
                </a:solidFill>
                <a:latin typeface="Meiryo"/>
                <a:ea typeface="Meiryo"/>
              </a:rPr>
              <a:t>カード</a:t>
            </a:r>
            <a:r>
              <a:rPr lang="ja-JP" sz="2000">
                <a:solidFill>
                  <a:srgbClr val="FF0000"/>
                </a:solidFill>
                <a:latin typeface="Meiryo"/>
                <a:ea typeface="Meiryo"/>
              </a:rPr>
              <a:t>を追加したいときは、「入力できます」カード</a:t>
            </a:r>
            <a:r>
              <a:rPr lang="ja-JP" altLang="en-US" sz="2000">
                <a:solidFill>
                  <a:srgbClr val="FF0000"/>
                </a:solidFill>
                <a:latin typeface="Meiryo"/>
                <a:ea typeface="Meiryo"/>
              </a:rPr>
              <a:t>で追加して</a:t>
            </a:r>
            <a:endParaRPr lang="ja-JP" altLang="en-US" sz="2000">
              <a:solidFill>
                <a:srgbClr val="FF0000"/>
              </a:solidFill>
              <a:latin typeface="Meiryo"/>
              <a:ea typeface="Meiryo"/>
              <a:cs typeface="Calibri" panose="020F0502020204030204"/>
            </a:endParaRPr>
          </a:p>
          <a:p>
            <a:pPr>
              <a:spcBef>
                <a:spcPts val="811"/>
              </a:spcBef>
            </a:pPr>
            <a:r>
              <a:rPr lang="ja-JP" altLang="en-US" sz="2000">
                <a:solidFill>
                  <a:srgbClr val="FF0000"/>
                </a:solidFill>
                <a:latin typeface="Meiryo"/>
                <a:ea typeface="Meiryo"/>
              </a:rPr>
              <a:t>　</a:t>
            </a:r>
            <a:r>
              <a:rPr lang="ja-JP" sz="2000">
                <a:solidFill>
                  <a:srgbClr val="FF0000"/>
                </a:solidFill>
                <a:latin typeface="Meiryo"/>
                <a:ea typeface="Meiryo"/>
              </a:rPr>
              <a:t>使うこともできます。</a:t>
            </a:r>
            <a:endParaRPr lang="ja-JP" sz="2000">
              <a:solidFill>
                <a:srgbClr val="FF0000"/>
              </a:solidFill>
              <a:latin typeface="Meiryo"/>
              <a:ea typeface="Meiryo"/>
              <a:cs typeface="Calibri" panose="020F0502020204030204"/>
            </a:endParaRPr>
          </a:p>
          <a:p>
            <a:pPr>
              <a:spcBef>
                <a:spcPts val="811"/>
              </a:spcBef>
            </a:pPr>
            <a:r>
              <a:rPr lang="ja-JP" altLang="en-US">
                <a:solidFill>
                  <a:srgbClr val="FF0000"/>
                </a:solidFill>
                <a:latin typeface="メイリオ"/>
                <a:ea typeface="メイリオ"/>
              </a:rPr>
              <a:t>・解</a:t>
            </a:r>
            <a:r>
              <a:rPr lang="ja-JP">
                <a:solidFill>
                  <a:srgbClr val="FF0000"/>
                </a:solidFill>
                <a:latin typeface="メイリオ"/>
                <a:ea typeface="メイリオ"/>
              </a:rPr>
              <a:t>答例のスライドは最初に配付せず、先生があとで提示される</a:t>
            </a:r>
            <a:r>
              <a:rPr lang="ja-JP" altLang="en-US">
                <a:solidFill>
                  <a:srgbClr val="FF0000"/>
                </a:solidFill>
                <a:latin typeface="メイリオ"/>
                <a:ea typeface="メイリオ"/>
              </a:rPr>
              <a:t>ことを</a:t>
            </a:r>
            <a:endParaRPr lang="ja-JP">
              <a:solidFill>
                <a:srgbClr val="898989"/>
              </a:solidFill>
              <a:latin typeface="Calibri" panose="020F0502020204030204"/>
              <a:ea typeface="游ゴシック"/>
              <a:cs typeface="Calibri"/>
            </a:endParaRPr>
          </a:p>
          <a:p>
            <a:pPr>
              <a:spcBef>
                <a:spcPts val="811"/>
              </a:spcBef>
            </a:pPr>
            <a:r>
              <a:rPr lang="ja-JP" altLang="en-US">
                <a:solidFill>
                  <a:srgbClr val="FF0000"/>
                </a:solidFill>
                <a:latin typeface="メイリオ"/>
                <a:ea typeface="メイリオ"/>
              </a:rPr>
              <a:t>　</a:t>
            </a:r>
            <a:r>
              <a:rPr lang="ja-JP">
                <a:solidFill>
                  <a:srgbClr val="FF0000"/>
                </a:solidFill>
                <a:latin typeface="メイリオ"/>
                <a:ea typeface="メイリオ"/>
              </a:rPr>
              <a:t>想定</a:t>
            </a:r>
            <a:r>
              <a:rPr lang="ja-JP" altLang="en-US">
                <a:solidFill>
                  <a:srgbClr val="FF0000"/>
                </a:solidFill>
                <a:latin typeface="メイリオ"/>
                <a:ea typeface="メイリオ"/>
              </a:rPr>
              <a:t>しています。</a:t>
            </a:r>
            <a:endParaRPr lang="ja-JP">
              <a:ea typeface="游ゴシック"/>
              <a:cs typeface="Calibri"/>
            </a:endParaRPr>
          </a:p>
          <a:p>
            <a:pPr>
              <a:spcBef>
                <a:spcPts val="811"/>
              </a:spcBef>
            </a:pPr>
            <a:endParaRPr lang="ja-JP" altLang="en-US">
              <a:solidFill>
                <a:srgbClr val="FF0000"/>
              </a:solidFill>
              <a:latin typeface="メイリオ"/>
              <a:ea typeface="メイリオ"/>
            </a:endParaRPr>
          </a:p>
          <a:p>
            <a:pPr>
              <a:spcBef>
                <a:spcPts val="811"/>
              </a:spcBef>
            </a:pPr>
            <a:endParaRPr lang="ja-JP" altLang="en-US">
              <a:solidFill>
                <a:srgbClr val="FF0000"/>
              </a:solidFill>
              <a:latin typeface="メイリオ"/>
              <a:ea typeface="メイリオ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92BE06C-1E2F-67EF-AB74-6918B9D1A7BC}"/>
              </a:ext>
            </a:extLst>
          </p:cNvPr>
          <p:cNvSpPr/>
          <p:nvPr/>
        </p:nvSpPr>
        <p:spPr>
          <a:xfrm>
            <a:off x="1557045" y="1452082"/>
            <a:ext cx="6805246" cy="2063745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sz="2400" b="1">
                <a:solidFill>
                  <a:sysClr val="windowText" lastClr="000000"/>
                </a:solidFill>
                <a:latin typeface="メイリオ"/>
                <a:ea typeface="メイリオ"/>
              </a:rPr>
              <a:t>＜先生用＞解答例提示スライドサンプル</a:t>
            </a:r>
            <a:endParaRPr lang="ja-JP" altLang="en-US" sz="2400" b="1">
              <a:solidFill>
                <a:sysClr val="windowText" lastClr="000000"/>
              </a:solidFill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0021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41" y="754322"/>
            <a:ext cx="842400" cy="14976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080" y="754322"/>
            <a:ext cx="842400" cy="14976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52" y="754322"/>
            <a:ext cx="842400" cy="14976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236" y="2861820"/>
            <a:ext cx="842400" cy="14976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24" y="4953493"/>
            <a:ext cx="842400" cy="14976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9" y="4953493"/>
            <a:ext cx="842400" cy="14976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098" y="4953493"/>
            <a:ext cx="842400" cy="14976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080" y="2861820"/>
            <a:ext cx="842400" cy="14976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09" y="2861820"/>
            <a:ext cx="842400" cy="14976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676" y="762283"/>
            <a:ext cx="842400" cy="14976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448" y="762283"/>
            <a:ext cx="842400" cy="14976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31" y="762283"/>
            <a:ext cx="842400" cy="14976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000" y="810258"/>
            <a:ext cx="842400" cy="14976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987" y="810258"/>
            <a:ext cx="842400" cy="14976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363" y="810258"/>
            <a:ext cx="842400" cy="14976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752" y="2861820"/>
            <a:ext cx="842400" cy="14976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987" y="2861820"/>
            <a:ext cx="842400" cy="14976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19" y="4992195"/>
            <a:ext cx="842400" cy="14976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856" y="5000383"/>
            <a:ext cx="842400" cy="14976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595" y="5000383"/>
            <a:ext cx="842400" cy="14976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319" y="4990650"/>
            <a:ext cx="842400" cy="14976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236" y="4990650"/>
            <a:ext cx="842400" cy="14976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590" y="2861820"/>
            <a:ext cx="842400" cy="14976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672" y="2861820"/>
            <a:ext cx="842400" cy="14976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238" y="2861820"/>
            <a:ext cx="842400" cy="1497601"/>
          </a:xfrm>
          <a:prstGeom prst="rect">
            <a:avLst/>
          </a:prstGeom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59200A18-2874-6FC5-B85D-695BB8C2A442}"/>
              </a:ext>
            </a:extLst>
          </p:cNvPr>
          <p:cNvSpPr txBox="1"/>
          <p:nvPr/>
        </p:nvSpPr>
        <p:spPr>
          <a:xfrm>
            <a:off x="310601" y="99330"/>
            <a:ext cx="2302112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5770"/>
            <a:r>
              <a:rPr kumimoji="1" lang="ja-JP" altLang="en-US" sz="195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練習①　解答例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8CD7CA4-3E3E-7C55-B129-0ED2BF82CA48}"/>
              </a:ext>
            </a:extLst>
          </p:cNvPr>
          <p:cNvSpPr txBox="1"/>
          <p:nvPr/>
        </p:nvSpPr>
        <p:spPr>
          <a:xfrm>
            <a:off x="-1012354" y="2864885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参る・伺う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3171B5D-502B-0EAB-3636-BA06CBFD21D0}"/>
              </a:ext>
            </a:extLst>
          </p:cNvPr>
          <p:cNvSpPr txBox="1"/>
          <p:nvPr/>
        </p:nvSpPr>
        <p:spPr>
          <a:xfrm>
            <a:off x="10257415" y="2727823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66FD2F-72B1-8674-00BD-FE91655F3EBB}"/>
              </a:ext>
            </a:extLst>
          </p:cNvPr>
          <p:cNvSpPr txBox="1"/>
          <p:nvPr/>
        </p:nvSpPr>
        <p:spPr>
          <a:xfrm>
            <a:off x="10257415" y="4573949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02BB12-0193-D71A-A4E5-ED930B368C48}"/>
              </a:ext>
            </a:extLst>
          </p:cNvPr>
          <p:cNvSpPr txBox="1"/>
          <p:nvPr/>
        </p:nvSpPr>
        <p:spPr>
          <a:xfrm>
            <a:off x="8749268" y="2861820"/>
            <a:ext cx="807300" cy="166828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おたずねになる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11C034-E7A3-BB65-799A-8B0BE332DF9D}"/>
              </a:ext>
            </a:extLst>
          </p:cNvPr>
          <p:cNvSpPr txBox="1"/>
          <p:nvPr/>
        </p:nvSpPr>
        <p:spPr>
          <a:xfrm>
            <a:off x="8775548" y="4994533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200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ご覧になる</a:t>
            </a:r>
          </a:p>
        </p:txBody>
      </p:sp>
    </p:spTree>
    <p:extLst>
      <p:ext uri="{BB962C8B-B14F-4D97-AF65-F5344CB8AC3E}">
        <p14:creationId xmlns:p14="http://schemas.microsoft.com/office/powerpoint/2010/main" val="176320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25" y="759305"/>
            <a:ext cx="842400" cy="14976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64" y="759305"/>
            <a:ext cx="842400" cy="14976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70" y="759305"/>
            <a:ext cx="842400" cy="14976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680" y="2876432"/>
            <a:ext cx="842400" cy="14976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930" y="4993559"/>
            <a:ext cx="842400" cy="14976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260" y="4993559"/>
            <a:ext cx="842400" cy="14976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188" y="2876432"/>
            <a:ext cx="842400" cy="14976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154" y="4993559"/>
            <a:ext cx="842400" cy="14976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13" y="2876432"/>
            <a:ext cx="842400" cy="14976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386" y="2876432"/>
            <a:ext cx="842400" cy="14976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0" y="2876432"/>
            <a:ext cx="842400" cy="14976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669" y="4993559"/>
            <a:ext cx="842400" cy="14976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83" y="4993559"/>
            <a:ext cx="842400" cy="14976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114" y="4993559"/>
            <a:ext cx="842400" cy="14976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197" y="2876432"/>
            <a:ext cx="842400" cy="14976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786" y="2876432"/>
            <a:ext cx="842400" cy="14976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195" y="2876432"/>
            <a:ext cx="842400" cy="14976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15" y="759305"/>
            <a:ext cx="842400" cy="14976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930" y="759305"/>
            <a:ext cx="842400" cy="14976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129" y="759305"/>
            <a:ext cx="842400" cy="14976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95" y="759305"/>
            <a:ext cx="842400" cy="14976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444" y="2876432"/>
            <a:ext cx="842400" cy="14976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478" y="737092"/>
            <a:ext cx="842400" cy="149760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F4183A8-9B12-09E6-629E-E89EAD2268E5}"/>
              </a:ext>
            </a:extLst>
          </p:cNvPr>
          <p:cNvSpPr txBox="1"/>
          <p:nvPr/>
        </p:nvSpPr>
        <p:spPr>
          <a:xfrm>
            <a:off x="311681" y="80231"/>
            <a:ext cx="2302112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5770"/>
            <a:r>
              <a:rPr kumimoji="1" lang="ja-JP" altLang="en-US" sz="195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練習②　解答例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8CD7CA4-3E3E-7C55-B129-0ED2BF82CA48}"/>
              </a:ext>
            </a:extLst>
          </p:cNvPr>
          <p:cNvSpPr txBox="1"/>
          <p:nvPr/>
        </p:nvSpPr>
        <p:spPr>
          <a:xfrm>
            <a:off x="-1015365" y="2851359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参る・伺う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768320-8EEC-4CF8-4DB0-A408C02FE0DC}"/>
              </a:ext>
            </a:extLst>
          </p:cNvPr>
          <p:cNvSpPr txBox="1"/>
          <p:nvPr/>
        </p:nvSpPr>
        <p:spPr>
          <a:xfrm>
            <a:off x="10257415" y="2727823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5FC447-1526-FF8E-0128-1095DDB0D6CF}"/>
              </a:ext>
            </a:extLst>
          </p:cNvPr>
          <p:cNvSpPr txBox="1"/>
          <p:nvPr/>
        </p:nvSpPr>
        <p:spPr>
          <a:xfrm>
            <a:off x="10257415" y="4573949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2" name="図 1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75146AC3-1A82-FA43-4ECA-F8B98F22B6D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5" y="5008001"/>
            <a:ext cx="842400" cy="1497601"/>
          </a:xfrm>
          <a:prstGeom prst="rect">
            <a:avLst/>
          </a:prstGeom>
        </p:spPr>
      </p:pic>
      <p:pic>
        <p:nvPicPr>
          <p:cNvPr id="8" name="図 7" descr="図形, 矢印&#10;&#10;自動的に生成された説明">
            <a:extLst>
              <a:ext uri="{FF2B5EF4-FFF2-40B4-BE49-F238E27FC236}">
                <a16:creationId xmlns:a16="http://schemas.microsoft.com/office/drawing/2014/main" id="{EEA38E75-AE70-3EA3-9DC7-59BDA2085CE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39" y="5008001"/>
            <a:ext cx="842400" cy="149760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4ED296C-E407-CA50-CFF9-ED14332FEBBC}"/>
              </a:ext>
            </a:extLst>
          </p:cNvPr>
          <p:cNvSpPr txBox="1"/>
          <p:nvPr/>
        </p:nvSpPr>
        <p:spPr>
          <a:xfrm>
            <a:off x="2080219" y="5002151"/>
            <a:ext cx="807300" cy="166828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おたずねになる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371C40-F8FE-3DC8-CB03-2F995A9E11FB}"/>
              </a:ext>
            </a:extLst>
          </p:cNvPr>
          <p:cNvSpPr txBox="1"/>
          <p:nvPr/>
        </p:nvSpPr>
        <p:spPr>
          <a:xfrm>
            <a:off x="2103265" y="739014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200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ご覧になる</a:t>
            </a:r>
          </a:p>
        </p:txBody>
      </p:sp>
    </p:spTree>
    <p:extLst>
      <p:ext uri="{BB962C8B-B14F-4D97-AF65-F5344CB8AC3E}">
        <p14:creationId xmlns:p14="http://schemas.microsoft.com/office/powerpoint/2010/main" val="3674090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8CD7CA4-3E3E-7C55-B129-0ED2BF82CA48}"/>
              </a:ext>
            </a:extLst>
          </p:cNvPr>
          <p:cNvSpPr txBox="1"/>
          <p:nvPr/>
        </p:nvSpPr>
        <p:spPr>
          <a:xfrm>
            <a:off x="10257415" y="4573949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212" y="4980952"/>
            <a:ext cx="842400" cy="14976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02" y="4980952"/>
            <a:ext cx="842400" cy="14976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233" y="5002151"/>
            <a:ext cx="842400" cy="14976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680" y="2876432"/>
            <a:ext cx="842400" cy="14976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02" y="2876432"/>
            <a:ext cx="842400" cy="14976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52" y="5008001"/>
            <a:ext cx="842400" cy="14976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550" y="4980951"/>
            <a:ext cx="842400" cy="14976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542" y="2876432"/>
            <a:ext cx="842400" cy="14976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144" y="4980951"/>
            <a:ext cx="842400" cy="14976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13" y="2876432"/>
            <a:ext cx="842400" cy="14976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954" y="4980951"/>
            <a:ext cx="842400" cy="14976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70" y="2876432"/>
            <a:ext cx="842400" cy="14976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0" y="749420"/>
            <a:ext cx="842400" cy="14976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846" y="749420"/>
            <a:ext cx="842400" cy="14976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224" y="749420"/>
            <a:ext cx="842400" cy="14976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197" y="2876432"/>
            <a:ext cx="842400" cy="14976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231" y="2876432"/>
            <a:ext cx="842400" cy="14976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851" y="2876432"/>
            <a:ext cx="842400" cy="14976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174" y="763295"/>
            <a:ext cx="842400" cy="14976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02" y="763295"/>
            <a:ext cx="842400" cy="14976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869" y="744865"/>
            <a:ext cx="842400" cy="14976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79" y="744865"/>
            <a:ext cx="842400" cy="14976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116" y="5008001"/>
            <a:ext cx="842400" cy="14976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61" y="2876432"/>
            <a:ext cx="842400" cy="14976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904" y="737260"/>
            <a:ext cx="842400" cy="149760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713FA9-EC5B-D719-325C-CD03EA30DD9C}"/>
              </a:ext>
            </a:extLst>
          </p:cNvPr>
          <p:cNvSpPr txBox="1"/>
          <p:nvPr/>
        </p:nvSpPr>
        <p:spPr>
          <a:xfrm>
            <a:off x="330580" y="70338"/>
            <a:ext cx="2302112" cy="390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5770"/>
            <a:r>
              <a:rPr kumimoji="1" lang="ja-JP" altLang="en-US" sz="195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練習③　解答例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2AD739-FE89-B79E-424A-1A97A2ABED8F}"/>
              </a:ext>
            </a:extLst>
          </p:cNvPr>
          <p:cNvSpPr txBox="1"/>
          <p:nvPr/>
        </p:nvSpPr>
        <p:spPr>
          <a:xfrm>
            <a:off x="2068496" y="5002151"/>
            <a:ext cx="807300" cy="166828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おたずねになる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9C20E3-F2CE-4F39-DE29-58A98B5F5FC2}"/>
              </a:ext>
            </a:extLst>
          </p:cNvPr>
          <p:cNvSpPr txBox="1"/>
          <p:nvPr/>
        </p:nvSpPr>
        <p:spPr>
          <a:xfrm>
            <a:off x="2103265" y="739014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200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ご覧になる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1CF28D4-94BC-FB57-E691-308A757FA779}"/>
              </a:ext>
            </a:extLst>
          </p:cNvPr>
          <p:cNvSpPr txBox="1"/>
          <p:nvPr/>
        </p:nvSpPr>
        <p:spPr>
          <a:xfrm>
            <a:off x="-997534" y="2834920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参る・伺う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478364E-7CCC-8487-ECAB-5DCA19538EEA}"/>
              </a:ext>
            </a:extLst>
          </p:cNvPr>
          <p:cNvSpPr txBox="1"/>
          <p:nvPr/>
        </p:nvSpPr>
        <p:spPr>
          <a:xfrm>
            <a:off x="10248500" y="2790869"/>
            <a:ext cx="807300" cy="15093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pPr defTabSz="445770"/>
            <a:r>
              <a:rPr kumimoji="1" lang="ja-JP" altLang="en-US" sz="1755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3991768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B632696-28CB-403A-A669-C8402737BB4B}"/>
</file>

<file path=customXml/itemProps2.xml><?xml version="1.0" encoding="utf-8"?>
<ds:datastoreItem xmlns:ds="http://schemas.openxmlformats.org/officeDocument/2006/customXml" ds:itemID="{FD63535F-956F-499F-8641-F47178E7F22A}"/>
</file>

<file path=customXml/itemProps3.xml><?xml version="1.0" encoding="utf-8"?>
<ds:datastoreItem xmlns:ds="http://schemas.openxmlformats.org/officeDocument/2006/customXml" ds:itemID="{A24DF649-0A40-425B-BB03-0A6578EEC63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114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5" baseType="lpstr">
      <vt:lpstr>Meiryo UI</vt:lpstr>
      <vt:lpstr>ＭＳ Ｐゴシック</vt:lpstr>
      <vt:lpstr>UD デジタル 教科書体 NK-B</vt:lpstr>
      <vt:lpstr>メイリオ</vt:lpstr>
      <vt:lpstr>メイリオ</vt:lpstr>
      <vt:lpstr>游ゴシック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2025-02-06T07:54:59Z</dcterms:created>
  <dcterms:modified xsi:type="dcterms:W3CDTF">2025-02-06T07:55:10Z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