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5"/>
  </p:notesMasterIdLst>
  <p:sldIdLst>
    <p:sldId id="287" r:id="rId2"/>
    <p:sldId id="289" r:id="rId3"/>
    <p:sldId id="290" r:id="rId4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E1"/>
    <a:srgbClr val="CCFFCC"/>
    <a:srgbClr val="E7E7FF"/>
    <a:srgbClr val="FFFFCC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CB531-186C-48B6-89A4-715BB4B6EC27}" v="3" dt="2025-02-06T07:52:39.5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320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2/5/2025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39" y="498998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112" y="-1618297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52" y="-1618297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14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2" y="-1618297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648" y="-161829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842" y="4065586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181559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12" y="-1618297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786" y="498998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32" y="-1618297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32" y="-1618297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54" y="498998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81631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92" y="-1618297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182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752" y="-1618297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695" y="-1618297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006" y="4065586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72" y="-1618297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819" y="4065586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4081488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21" y="2281483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72" y="-1618297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-1618297"/>
            <a:ext cx="864000" cy="1536001"/>
          </a:xfrm>
          <a:prstGeom prst="rect">
            <a:avLst/>
          </a:prstGeom>
        </p:spPr>
      </p:pic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A400FF1-5316-CE56-332C-13E7DBAF89AD}"/>
              </a:ext>
            </a:extLst>
          </p:cNvPr>
          <p:cNvSpPr txBox="1"/>
          <p:nvPr/>
        </p:nvSpPr>
        <p:spPr>
          <a:xfrm>
            <a:off x="9041428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練習①</a:t>
            </a:r>
          </a:p>
        </p:txBody>
      </p:sp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BF56C107-6D97-033E-FBE8-CEDFDB4D057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524" y="2247210"/>
            <a:ext cx="806342" cy="1524015"/>
          </a:xfrm>
          <a:prstGeom prst="rect">
            <a:avLst/>
          </a:prstGeom>
        </p:spPr>
      </p:pic>
      <p:pic>
        <p:nvPicPr>
          <p:cNvPr id="7" name="図 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133B877-5E20-3E47-8A8A-2A89FA6DA08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353" y="281631"/>
            <a:ext cx="806342" cy="17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7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51" y="499212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112" y="-1618297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52" y="-1618297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26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2" y="-1618297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648" y="-161829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266" y="4051359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181559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12" y="-1618297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18" y="2281483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32" y="-1618297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32" y="-1618297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54" y="4051359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81631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92" y="-1618297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894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752" y="-1618297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695" y="-1618297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862" y="490068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72" y="-1618297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107" y="490068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4081488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65" y="4051359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72" y="-1618297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-1618297"/>
            <a:ext cx="864000" cy="153600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6B166-3888-7668-E053-607E6132FAFD}"/>
              </a:ext>
            </a:extLst>
          </p:cNvPr>
          <p:cNvSpPr txBox="1"/>
          <p:nvPr/>
        </p:nvSpPr>
        <p:spPr>
          <a:xfrm>
            <a:off x="9041428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練習②</a:t>
            </a:r>
          </a:p>
        </p:txBody>
      </p:sp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AE78A2DE-2DA7-46FF-9D77-C0DEA83C0B2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524" y="2247210"/>
            <a:ext cx="806342" cy="1524015"/>
          </a:xfrm>
          <a:prstGeom prst="rect">
            <a:avLst/>
          </a:prstGeom>
        </p:spPr>
      </p:pic>
      <p:pic>
        <p:nvPicPr>
          <p:cNvPr id="6" name="図 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81B9A81A-132E-2517-B22C-6D90C858C16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353" y="281631"/>
            <a:ext cx="806342" cy="17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1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4056228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539" y="-1636585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796" y="4069271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26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079" y="-1636585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6" y="406012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426" y="-1636585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541" y="-1636585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500" y="4041839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18" y="2281483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99" y="-1636585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349" y="-1636585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2158623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269" y="-1636585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228" y="475679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894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159" y="-1636585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889" y="-1636585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261019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380" y="530543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107" y="490068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29" y="-1636585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-1636585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619" y="-1636585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809" y="-1636585"/>
            <a:ext cx="864000" cy="153600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6B166-3888-7668-E053-607E6132FAFD}"/>
              </a:ext>
            </a:extLst>
          </p:cNvPr>
          <p:cNvSpPr txBox="1"/>
          <p:nvPr/>
        </p:nvSpPr>
        <p:spPr>
          <a:xfrm>
            <a:off x="9032882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練習③</a:t>
            </a:r>
          </a:p>
        </p:txBody>
      </p:sp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7C19F24C-ABC7-B052-5F99-CEA0622D665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524" y="2247210"/>
            <a:ext cx="806342" cy="1524015"/>
          </a:xfrm>
          <a:prstGeom prst="rect">
            <a:avLst/>
          </a:prstGeom>
        </p:spPr>
      </p:pic>
      <p:pic>
        <p:nvPicPr>
          <p:cNvPr id="4" name="図 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07EEE1EC-641D-DC8C-DE34-4E010F05DBB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353" y="281631"/>
            <a:ext cx="806342" cy="17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81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FFC36FC-2EB8-4E9F-A2B4-F21DFDC31162}"/>
</file>

<file path=customXml/itemProps2.xml><?xml version="1.0" encoding="utf-8"?>
<ds:datastoreItem xmlns:ds="http://schemas.openxmlformats.org/officeDocument/2006/customXml" ds:itemID="{3BE70577-5182-49DD-80D1-84B892116B41}"/>
</file>

<file path=customXml/itemProps3.xml><?xml version="1.0" encoding="utf-8"?>
<ds:datastoreItem xmlns:ds="http://schemas.openxmlformats.org/officeDocument/2006/customXml" ds:itemID="{D36E2DF2-B5B5-4CE2-B46C-34EC0F44F1B9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2025-02-06T07:52:39Z</dcterms:created>
  <dcterms:modified xsi:type="dcterms:W3CDTF">2025-02-06T07:52:47Z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