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4" r:id="rId1"/>
  </p:sldMasterIdLst>
  <p:notesMasterIdLst>
    <p:notesMasterId r:id="rId3"/>
  </p:notesMasterIdLst>
  <p:sldIdLst>
    <p:sldId id="6444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C50B404B-CB42-485B-AF0C-FC410BE117E1}">
          <p14:sldIdLst>
            <p14:sldId id="644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  <p15:guide id="3" orient="horz" pos="278" userDrawn="1">
          <p15:clr>
            <a:srgbClr val="A4A3A4"/>
          </p15:clr>
        </p15:guide>
        <p15:guide id="4" orient="horz" pos="413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C9505B7-512C-4004-9041-3A9F365EA50A}" v="3" dt="2025-02-06T07:40:39.87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1" d="2"/>
          <a:sy n="1" d="2"/>
        </p:scale>
        <p:origin x="0" y="0"/>
      </p:cViewPr>
      <p:guideLst>
        <p:guide orient="horz" pos="2160"/>
        <p:guide pos="3120"/>
        <p:guide orient="horz" pos="278"/>
        <p:guide orient="horz" pos="4133"/>
      </p:guideLst>
    </p:cSldViewPr>
  </p:slide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3.xml"/><Relationship Id="rId5" Type="http://schemas.openxmlformats.org/officeDocument/2006/relationships/viewProps" Target="viewProps.xml"/><Relationship Id="rId10" Type="http://schemas.openxmlformats.org/officeDocument/2006/relationships/customXml" Target="../customXml/item2.xml"/><Relationship Id="rId4" Type="http://schemas.openxmlformats.org/officeDocument/2006/relationships/presProps" Target="presProps.xml"/><Relationship Id="rId9" Type="http://schemas.openxmlformats.org/officeDocument/2006/relationships/customXml" Target="../customXml/item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433E6A-8807-4F3C-B4D9-B423B532671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9081DA-F6DE-4939-A165-AB1CFF97FF4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52308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4875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1950"/>
            </a:lvl1pPr>
            <a:lvl2pPr marL="371475" indent="0" algn="ctr">
              <a:buNone/>
              <a:defRPr sz="1625"/>
            </a:lvl2pPr>
            <a:lvl3pPr marL="742950" indent="0" algn="ctr">
              <a:buNone/>
              <a:defRPr sz="1463"/>
            </a:lvl3pPr>
            <a:lvl4pPr marL="1114425" indent="0" algn="ctr">
              <a:buNone/>
              <a:defRPr sz="1300"/>
            </a:lvl4pPr>
            <a:lvl5pPr marL="1485900" indent="0" algn="ctr">
              <a:buNone/>
              <a:defRPr sz="1300"/>
            </a:lvl5pPr>
            <a:lvl6pPr marL="1857375" indent="0" algn="ctr">
              <a:buNone/>
              <a:defRPr sz="1300"/>
            </a:lvl6pPr>
            <a:lvl7pPr marL="2228850" indent="0" algn="ctr">
              <a:buNone/>
              <a:defRPr sz="1300"/>
            </a:lvl7pPr>
            <a:lvl8pPr marL="2600325" indent="0" algn="ctr">
              <a:buNone/>
              <a:defRPr sz="1300"/>
            </a:lvl8pPr>
            <a:lvl9pPr marL="2971800" indent="0" algn="ctr">
              <a:buNone/>
              <a:defRPr sz="1300"/>
            </a:lvl9pPr>
          </a:lstStyle>
          <a:p>
            <a:r>
              <a:rPr lang="ja-JP" altLang="en-US"/>
              <a:t>マスター サブタイトルの書式設定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170541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928596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12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02029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12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33624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81" y="1709744"/>
            <a:ext cx="8543925" cy="2852737"/>
          </a:xfrm>
        </p:spPr>
        <p:txBody>
          <a:bodyPr anchor="b"/>
          <a:lstStyle>
            <a:lvl1pPr>
              <a:defRPr sz="4875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81" y="4589469"/>
            <a:ext cx="8543925" cy="1500187"/>
          </a:xfrm>
        </p:spPr>
        <p:txBody>
          <a:bodyPr/>
          <a:lstStyle>
            <a:lvl1pPr marL="0" indent="0">
              <a:buNone/>
              <a:defRPr sz="1950">
                <a:solidFill>
                  <a:schemeClr val="tx1"/>
                </a:solidFill>
              </a:defRPr>
            </a:lvl1pPr>
            <a:lvl2pPr marL="371475" indent="0">
              <a:buNone/>
              <a:defRPr sz="1625">
                <a:solidFill>
                  <a:schemeClr val="tx1">
                    <a:tint val="75000"/>
                  </a:schemeClr>
                </a:solidFill>
              </a:defRPr>
            </a:lvl2pPr>
            <a:lvl3pPr marL="742950" indent="0">
              <a:buNone/>
              <a:defRPr sz="1463">
                <a:solidFill>
                  <a:schemeClr val="tx1">
                    <a:tint val="75000"/>
                  </a:schemeClr>
                </a:solidFill>
              </a:defRPr>
            </a:lvl3pPr>
            <a:lvl4pPr marL="111442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4pPr>
            <a:lvl5pPr marL="148590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5pPr>
            <a:lvl6pPr marL="185737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6pPr>
            <a:lvl7pPr marL="222885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7pPr>
            <a:lvl8pPr marL="260032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8pPr>
            <a:lvl9pPr marL="297180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61483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48461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9" y="365129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31" y="1681163"/>
            <a:ext cx="4190702" cy="823912"/>
          </a:xfrm>
        </p:spPr>
        <p:txBody>
          <a:bodyPr anchor="b"/>
          <a:lstStyle>
            <a:lvl1pPr marL="0" indent="0">
              <a:buNone/>
              <a:defRPr sz="1950" b="1"/>
            </a:lvl1pPr>
            <a:lvl2pPr marL="371475" indent="0">
              <a:buNone/>
              <a:defRPr sz="1625" b="1"/>
            </a:lvl2pPr>
            <a:lvl3pPr marL="742950" indent="0">
              <a:buNone/>
              <a:defRPr sz="1463" b="1"/>
            </a:lvl3pPr>
            <a:lvl4pPr marL="1114425" indent="0">
              <a:buNone/>
              <a:defRPr sz="1300" b="1"/>
            </a:lvl4pPr>
            <a:lvl5pPr marL="1485900" indent="0">
              <a:buNone/>
              <a:defRPr sz="1300" b="1"/>
            </a:lvl5pPr>
            <a:lvl6pPr marL="1857375" indent="0">
              <a:buNone/>
              <a:defRPr sz="1300" b="1"/>
            </a:lvl6pPr>
            <a:lvl7pPr marL="2228850" indent="0">
              <a:buNone/>
              <a:defRPr sz="1300" b="1"/>
            </a:lvl7pPr>
            <a:lvl8pPr marL="2600325" indent="0">
              <a:buNone/>
              <a:defRPr sz="1300" b="1"/>
            </a:lvl8pPr>
            <a:lvl9pPr marL="2971800" indent="0">
              <a:buNone/>
              <a:defRPr sz="13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31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1950" b="1"/>
            </a:lvl1pPr>
            <a:lvl2pPr marL="371475" indent="0">
              <a:buNone/>
              <a:defRPr sz="1625" b="1"/>
            </a:lvl2pPr>
            <a:lvl3pPr marL="742950" indent="0">
              <a:buNone/>
              <a:defRPr sz="1463" b="1"/>
            </a:lvl3pPr>
            <a:lvl4pPr marL="1114425" indent="0">
              <a:buNone/>
              <a:defRPr sz="1300" b="1"/>
            </a:lvl4pPr>
            <a:lvl5pPr marL="1485900" indent="0">
              <a:buNone/>
              <a:defRPr sz="1300" b="1"/>
            </a:lvl5pPr>
            <a:lvl6pPr marL="1857375" indent="0">
              <a:buNone/>
              <a:defRPr sz="1300" b="1"/>
            </a:lvl6pPr>
            <a:lvl7pPr marL="2228850" indent="0">
              <a:buNone/>
              <a:defRPr sz="1300" b="1"/>
            </a:lvl7pPr>
            <a:lvl8pPr marL="2600325" indent="0">
              <a:buNone/>
              <a:defRPr sz="1300" b="1"/>
            </a:lvl8pPr>
            <a:lvl9pPr marL="2971800" indent="0">
              <a:buNone/>
              <a:defRPr sz="13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74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259624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098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30" y="457200"/>
            <a:ext cx="3194943" cy="1600200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2" y="987431"/>
            <a:ext cx="5014913" cy="4873625"/>
          </a:xfrm>
        </p:spPr>
        <p:txBody>
          <a:bodyPr/>
          <a:lstStyle>
            <a:lvl1pPr>
              <a:defRPr sz="2600"/>
            </a:lvl1pPr>
            <a:lvl2pPr>
              <a:defRPr sz="2275"/>
            </a:lvl2pPr>
            <a:lvl3pPr>
              <a:defRPr sz="1950"/>
            </a:lvl3pPr>
            <a:lvl4pPr>
              <a:defRPr sz="1625"/>
            </a:lvl4pPr>
            <a:lvl5pPr>
              <a:defRPr sz="1625"/>
            </a:lvl5pPr>
            <a:lvl6pPr>
              <a:defRPr sz="1625"/>
            </a:lvl6pPr>
            <a:lvl7pPr>
              <a:defRPr sz="1625"/>
            </a:lvl7pPr>
            <a:lvl8pPr>
              <a:defRPr sz="1625"/>
            </a:lvl8pPr>
            <a:lvl9pPr>
              <a:defRPr sz="162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30" y="2057400"/>
            <a:ext cx="3194943" cy="3811588"/>
          </a:xfrm>
        </p:spPr>
        <p:txBody>
          <a:bodyPr/>
          <a:lstStyle>
            <a:lvl1pPr marL="0" indent="0">
              <a:buNone/>
              <a:defRPr sz="1300"/>
            </a:lvl1pPr>
            <a:lvl2pPr marL="371475" indent="0">
              <a:buNone/>
              <a:defRPr sz="1138"/>
            </a:lvl2pPr>
            <a:lvl3pPr marL="742950" indent="0">
              <a:buNone/>
              <a:defRPr sz="975"/>
            </a:lvl3pPr>
            <a:lvl4pPr marL="1114425" indent="0">
              <a:buNone/>
              <a:defRPr sz="813"/>
            </a:lvl4pPr>
            <a:lvl5pPr marL="1485900" indent="0">
              <a:buNone/>
              <a:defRPr sz="813"/>
            </a:lvl5pPr>
            <a:lvl6pPr marL="1857375" indent="0">
              <a:buNone/>
              <a:defRPr sz="813"/>
            </a:lvl6pPr>
            <a:lvl7pPr marL="2228850" indent="0">
              <a:buNone/>
              <a:defRPr sz="813"/>
            </a:lvl7pPr>
            <a:lvl8pPr marL="2600325" indent="0">
              <a:buNone/>
              <a:defRPr sz="813"/>
            </a:lvl8pPr>
            <a:lvl9pPr marL="2971800" indent="0">
              <a:buNone/>
              <a:defRPr sz="813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07979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30" y="457200"/>
            <a:ext cx="3194943" cy="1600200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2" y="987431"/>
            <a:ext cx="5014913" cy="4873625"/>
          </a:xfrm>
        </p:spPr>
        <p:txBody>
          <a:bodyPr anchor="t"/>
          <a:lstStyle>
            <a:lvl1pPr marL="0" indent="0">
              <a:buNone/>
              <a:defRPr sz="2600"/>
            </a:lvl1pPr>
            <a:lvl2pPr marL="371475" indent="0">
              <a:buNone/>
              <a:defRPr sz="2275"/>
            </a:lvl2pPr>
            <a:lvl3pPr marL="742950" indent="0">
              <a:buNone/>
              <a:defRPr sz="1950"/>
            </a:lvl3pPr>
            <a:lvl4pPr marL="1114425" indent="0">
              <a:buNone/>
              <a:defRPr sz="1625"/>
            </a:lvl4pPr>
            <a:lvl5pPr marL="1485900" indent="0">
              <a:buNone/>
              <a:defRPr sz="1625"/>
            </a:lvl5pPr>
            <a:lvl6pPr marL="1857375" indent="0">
              <a:buNone/>
              <a:defRPr sz="1625"/>
            </a:lvl6pPr>
            <a:lvl7pPr marL="2228850" indent="0">
              <a:buNone/>
              <a:defRPr sz="1625"/>
            </a:lvl7pPr>
            <a:lvl8pPr marL="2600325" indent="0">
              <a:buNone/>
              <a:defRPr sz="1625"/>
            </a:lvl8pPr>
            <a:lvl9pPr marL="2971800" indent="0">
              <a:buNone/>
              <a:defRPr sz="1625"/>
            </a:lvl9pPr>
          </a:lstStyle>
          <a:p>
            <a:r>
              <a:rPr lang="ja-JP" altLang="en-US"/>
              <a:t>アイコンをクリックして図を追加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30" y="2057400"/>
            <a:ext cx="3194943" cy="3811588"/>
          </a:xfrm>
        </p:spPr>
        <p:txBody>
          <a:bodyPr/>
          <a:lstStyle>
            <a:lvl1pPr marL="0" indent="0">
              <a:buNone/>
              <a:defRPr sz="1300"/>
            </a:lvl1pPr>
            <a:lvl2pPr marL="371475" indent="0">
              <a:buNone/>
              <a:defRPr sz="1138"/>
            </a:lvl2pPr>
            <a:lvl3pPr marL="742950" indent="0">
              <a:buNone/>
              <a:defRPr sz="975"/>
            </a:lvl3pPr>
            <a:lvl4pPr marL="1114425" indent="0">
              <a:buNone/>
              <a:defRPr sz="813"/>
            </a:lvl4pPr>
            <a:lvl5pPr marL="1485900" indent="0">
              <a:buNone/>
              <a:defRPr sz="813"/>
            </a:lvl5pPr>
            <a:lvl6pPr marL="1857375" indent="0">
              <a:buNone/>
              <a:defRPr sz="813"/>
            </a:lvl6pPr>
            <a:lvl7pPr marL="2228850" indent="0">
              <a:buNone/>
              <a:defRPr sz="813"/>
            </a:lvl7pPr>
            <a:lvl8pPr marL="2600325" indent="0">
              <a:buNone/>
              <a:defRPr sz="813"/>
            </a:lvl8pPr>
            <a:lvl9pPr marL="2971800" indent="0">
              <a:buNone/>
              <a:defRPr sz="813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36763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9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6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5A469F-04F2-49A3-BD60-F26EBB056451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6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6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0FD011-B1D3-4883-824B-5A77D0B496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5840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</p:sldLayoutIdLst>
  <p:txStyles>
    <p:titleStyle>
      <a:lvl1pPr algn="l" defTabSz="742950" rtl="0" eaLnBrk="1" latinLnBrk="0" hangingPunct="1">
        <a:lnSpc>
          <a:spcPct val="90000"/>
        </a:lnSpc>
        <a:spcBef>
          <a:spcPct val="0"/>
        </a:spcBef>
        <a:buNone/>
        <a:defRPr kumimoji="1" sz="35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5738" indent="-185738" algn="l" defTabSz="742950" rtl="0" eaLnBrk="1" latinLnBrk="0" hangingPunct="1">
        <a:lnSpc>
          <a:spcPct val="90000"/>
        </a:lnSpc>
        <a:spcBef>
          <a:spcPts val="813"/>
        </a:spcBef>
        <a:buFont typeface="Arial" panose="020B0604020202020204" pitchFamily="34" charset="0"/>
        <a:buChar char="•"/>
        <a:defRPr kumimoji="1" sz="2275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2pPr>
      <a:lvl3pPr marL="92868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625" kern="1200">
          <a:solidFill>
            <a:schemeClr val="tx1"/>
          </a:solidFill>
          <a:latin typeface="+mn-lt"/>
          <a:ea typeface="+mn-ea"/>
          <a:cs typeface="+mn-cs"/>
        </a:defRPr>
      </a:lvl3pPr>
      <a:lvl4pPr marL="130016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4pPr>
      <a:lvl5pPr marL="167163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5pPr>
      <a:lvl6pPr marL="204311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6pPr>
      <a:lvl7pPr marL="241458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7pPr>
      <a:lvl8pPr marL="278606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8pPr>
      <a:lvl9pPr marL="315753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1pPr>
      <a:lvl2pPr marL="37147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2pPr>
      <a:lvl3pPr marL="74295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3pPr>
      <a:lvl4pPr marL="111442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4pPr>
      <a:lvl5pPr marL="148590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5pPr>
      <a:lvl6pPr marL="185737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7pPr>
      <a:lvl8pPr marL="260032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8pPr>
      <a:lvl9pPr marL="297180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640B33-79AF-4A13-3528-40B3416E93A7}"/>
              </a:ext>
            </a:extLst>
          </p:cNvPr>
          <p:cNvSpPr txBox="1"/>
          <p:nvPr/>
        </p:nvSpPr>
        <p:spPr>
          <a:xfrm>
            <a:off x="442640" y="331224"/>
            <a:ext cx="9025403" cy="6043962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defTabSz="742950"/>
            <a:r>
              <a:rPr kumimoji="1" lang="en-US" altLang="ja-JP" sz="2925" b="1">
                <a:solidFill>
                  <a:srgbClr val="FF0000"/>
                </a:solidFill>
                <a:latin typeface="meiryo ui"/>
                <a:ea typeface="meiryo ui"/>
              </a:rPr>
              <a:t>B</a:t>
            </a:r>
            <a:r>
              <a:rPr kumimoji="1" lang="en-US" altLang="ja-JP" sz="2925" b="1">
                <a:solidFill>
                  <a:srgbClr val="0070C0"/>
                </a:solidFill>
                <a:latin typeface="meiryo ui"/>
                <a:ea typeface="meiryo ui"/>
              </a:rPr>
              <a:t>I</a:t>
            </a:r>
            <a:r>
              <a:rPr kumimoji="1" lang="en-US" altLang="ja-JP" sz="2925" b="1">
                <a:solidFill>
                  <a:srgbClr val="70AD47"/>
                </a:solidFill>
                <a:latin typeface="meiryo ui"/>
                <a:ea typeface="meiryo ui"/>
              </a:rPr>
              <a:t>N</a:t>
            </a:r>
            <a:r>
              <a:rPr kumimoji="1" lang="en-US" altLang="ja-JP" sz="2925" b="1">
                <a:solidFill>
                  <a:srgbClr val="FFC000"/>
                </a:solidFill>
                <a:latin typeface="meiryo ui"/>
                <a:ea typeface="meiryo ui"/>
              </a:rPr>
              <a:t>G</a:t>
            </a:r>
            <a:r>
              <a:rPr kumimoji="1" lang="en-US" altLang="ja-JP" sz="2925" b="1">
                <a:solidFill>
                  <a:srgbClr val="7030A0"/>
                </a:solidFill>
                <a:latin typeface="meiryo ui"/>
                <a:ea typeface="meiryo ui"/>
              </a:rPr>
              <a:t>O</a:t>
            </a:r>
            <a:r>
              <a:rPr kumimoji="1" lang="ja-JP" altLang="en-US" sz="2925" b="1">
                <a:solidFill>
                  <a:prstClr val="black"/>
                </a:solidFill>
                <a:latin typeface="meiryo ui"/>
                <a:ea typeface="meiryo ui"/>
              </a:rPr>
              <a:t>ゲームをしよう！</a:t>
            </a:r>
            <a:endParaRPr kumimoji="1" lang="en-US" altLang="ja-JP" sz="2925" b="1">
              <a:solidFill>
                <a:prstClr val="black"/>
              </a:solidFill>
              <a:latin typeface="meiryo ui"/>
              <a:ea typeface="meiryo ui"/>
            </a:endParaRPr>
          </a:p>
          <a:p>
            <a:pPr defTabSz="742950"/>
            <a:endParaRPr kumimoji="1" lang="en-US" altLang="ja-JP" sz="2600">
              <a:solidFill>
                <a:prstClr val="black"/>
              </a:solidFill>
              <a:latin typeface="meiryo ui"/>
              <a:ea typeface="meiryo ui"/>
            </a:endParaRPr>
          </a:p>
          <a:p>
            <a:pPr marL="371475" indent="-371475" defTabSz="742950">
              <a:buFontTx/>
              <a:buAutoNum type="arabicPeriod"/>
            </a:pPr>
            <a:r>
              <a:rPr kumimoji="1" lang="en-US" altLang="ja-JP" sz="2600">
                <a:solidFill>
                  <a:prstClr val="black"/>
                </a:solidFill>
                <a:latin typeface="meiryo ui"/>
                <a:ea typeface="meiryo ui"/>
              </a:rPr>
              <a:t>BINGO</a:t>
            </a:r>
            <a:r>
              <a:rPr kumimoji="1" lang="ja-JP" altLang="en-US" sz="2600">
                <a:solidFill>
                  <a:prstClr val="black"/>
                </a:solidFill>
                <a:latin typeface="meiryo ui"/>
                <a:ea typeface="meiryo ui"/>
              </a:rPr>
              <a:t>シートの好きなマスにワードカードを配置する</a:t>
            </a:r>
            <a:br>
              <a:rPr kumimoji="1" lang="en-US" altLang="ja-JP" sz="2600">
                <a:solidFill>
                  <a:prstClr val="black"/>
                </a:solidFill>
                <a:latin typeface="meiryo ui"/>
                <a:ea typeface="meiryo ui"/>
              </a:rPr>
            </a:br>
            <a:endParaRPr kumimoji="1" lang="en-US" altLang="ja-JP" sz="2600">
              <a:solidFill>
                <a:prstClr val="black"/>
              </a:solidFill>
              <a:latin typeface="meiryo ui"/>
              <a:ea typeface="meiryo ui"/>
            </a:endParaRPr>
          </a:p>
          <a:p>
            <a:pPr marL="371475" indent="-371475" defTabSz="742950">
              <a:buFontTx/>
              <a:buAutoNum type="arabicPeriod"/>
            </a:pPr>
            <a:r>
              <a:rPr kumimoji="1" lang="ja-JP" altLang="en-US" sz="2600">
                <a:solidFill>
                  <a:prstClr val="black"/>
                </a:solidFill>
                <a:latin typeface="meiryo ui"/>
                <a:ea typeface="meiryo ui"/>
              </a:rPr>
              <a:t>当てられた人は先生からの質問に、ビンゴになるようなワードを選んで答える</a:t>
            </a:r>
            <a:br>
              <a:rPr kumimoji="1" lang="en-US" altLang="ja-JP" sz="2600">
                <a:solidFill>
                  <a:prstClr val="black"/>
                </a:solidFill>
                <a:latin typeface="meiryo ui"/>
                <a:ea typeface="meiryo ui"/>
              </a:rPr>
            </a:br>
            <a:r>
              <a:rPr kumimoji="1" lang="ja-JP" altLang="en-US" sz="1950" b="1">
                <a:solidFill>
                  <a:srgbClr val="FF0000"/>
                </a:solidFill>
                <a:latin typeface="meiryo ui"/>
                <a:ea typeface="meiryo ui"/>
              </a:rPr>
              <a:t>この時、先生に</a:t>
            </a:r>
            <a:r>
              <a:rPr kumimoji="1" lang="en-US" altLang="ja-JP" sz="1950" b="1">
                <a:solidFill>
                  <a:srgbClr val="FF0000"/>
                </a:solidFill>
                <a:latin typeface="meiryo ui"/>
                <a:ea typeface="meiryo ui"/>
              </a:rPr>
              <a:t>” What will you </a:t>
            </a:r>
            <a:r>
              <a:rPr kumimoji="1" lang="ja-JP" altLang="en-US" sz="1950" b="1">
                <a:solidFill>
                  <a:srgbClr val="FF0000"/>
                </a:solidFill>
                <a:latin typeface="meiryo ui"/>
                <a:ea typeface="meiryo ui"/>
              </a:rPr>
              <a:t>～</a:t>
            </a:r>
            <a:r>
              <a:rPr kumimoji="1" lang="en-US" altLang="ja-JP" sz="1950" b="1">
                <a:solidFill>
                  <a:srgbClr val="FF0000"/>
                </a:solidFill>
                <a:latin typeface="meiryo ui"/>
                <a:ea typeface="meiryo ui"/>
              </a:rPr>
              <a:t>? ” </a:t>
            </a:r>
            <a:r>
              <a:rPr kumimoji="1" lang="ja-JP" altLang="en-US" sz="1950" b="1">
                <a:solidFill>
                  <a:srgbClr val="FF0000"/>
                </a:solidFill>
                <a:latin typeface="meiryo ui"/>
                <a:ea typeface="meiryo ui"/>
              </a:rPr>
              <a:t>と聞かれた場合は、</a:t>
            </a:r>
            <a:r>
              <a:rPr kumimoji="1" lang="en-US" altLang="ja-JP" sz="1950" b="1">
                <a:solidFill>
                  <a:srgbClr val="FF0000"/>
                </a:solidFill>
                <a:latin typeface="meiryo ui"/>
                <a:ea typeface="meiryo ui"/>
              </a:rPr>
              <a:t>” I Will </a:t>
            </a:r>
            <a:r>
              <a:rPr kumimoji="1" lang="ja-JP" altLang="en-US" sz="1950" b="1">
                <a:solidFill>
                  <a:srgbClr val="FF0000"/>
                </a:solidFill>
                <a:latin typeface="meiryo ui"/>
                <a:ea typeface="meiryo ui"/>
              </a:rPr>
              <a:t>～ </a:t>
            </a:r>
            <a:r>
              <a:rPr kumimoji="1" lang="en-US" altLang="ja-JP" sz="1950" b="1">
                <a:solidFill>
                  <a:srgbClr val="FF0000"/>
                </a:solidFill>
                <a:latin typeface="meiryo ui"/>
                <a:ea typeface="meiryo ui"/>
              </a:rPr>
              <a:t>. “ </a:t>
            </a:r>
            <a:r>
              <a:rPr kumimoji="1" lang="ja-JP" altLang="en-US" sz="1950" b="1">
                <a:solidFill>
                  <a:srgbClr val="FF0000"/>
                </a:solidFill>
                <a:latin typeface="meiryo ui"/>
                <a:ea typeface="meiryo ui"/>
              </a:rPr>
              <a:t>で答え、</a:t>
            </a:r>
            <a:br>
              <a:rPr kumimoji="1" lang="en-US" altLang="ja-JP" sz="1950" b="1">
                <a:solidFill>
                  <a:srgbClr val="FF0000"/>
                </a:solidFill>
                <a:latin typeface="meiryo ui"/>
                <a:ea typeface="meiryo ui"/>
              </a:rPr>
            </a:br>
            <a:r>
              <a:rPr kumimoji="1" lang="en-US" altLang="ja-JP" sz="1950" b="1">
                <a:solidFill>
                  <a:srgbClr val="FF0000"/>
                </a:solidFill>
                <a:latin typeface="meiryo ui"/>
                <a:ea typeface="meiryo ui"/>
              </a:rPr>
              <a:t>“ What are you doing to </a:t>
            </a:r>
            <a:r>
              <a:rPr kumimoji="1" lang="ja-JP" altLang="en-US" sz="1950" b="1">
                <a:solidFill>
                  <a:srgbClr val="FF0000"/>
                </a:solidFill>
                <a:latin typeface="meiryo ui"/>
                <a:ea typeface="meiryo ui"/>
              </a:rPr>
              <a:t>～</a:t>
            </a:r>
            <a:r>
              <a:rPr kumimoji="1" lang="en-US" altLang="ja-JP" sz="1950" b="1">
                <a:solidFill>
                  <a:srgbClr val="FF0000"/>
                </a:solidFill>
                <a:latin typeface="meiryo ui"/>
                <a:ea typeface="meiryo ui"/>
              </a:rPr>
              <a:t>? “ </a:t>
            </a:r>
            <a:r>
              <a:rPr kumimoji="1" lang="ja-JP" altLang="en-US" sz="1950" b="1">
                <a:solidFill>
                  <a:srgbClr val="FF0000"/>
                </a:solidFill>
                <a:latin typeface="meiryo ui"/>
                <a:ea typeface="meiryo ui"/>
              </a:rPr>
              <a:t>と聞かれた場合は、</a:t>
            </a:r>
            <a:r>
              <a:rPr kumimoji="1" lang="en-US" altLang="ja-JP" sz="1950" b="1">
                <a:solidFill>
                  <a:srgbClr val="FF0000"/>
                </a:solidFill>
                <a:latin typeface="meiryo ui"/>
                <a:ea typeface="meiryo ui"/>
              </a:rPr>
              <a:t>” I am going to </a:t>
            </a:r>
            <a:r>
              <a:rPr kumimoji="1" lang="ja-JP" altLang="en-US" sz="1950" b="1">
                <a:solidFill>
                  <a:srgbClr val="FF0000"/>
                </a:solidFill>
                <a:latin typeface="meiryo ui"/>
                <a:ea typeface="meiryo ui"/>
              </a:rPr>
              <a:t>～ </a:t>
            </a:r>
            <a:r>
              <a:rPr kumimoji="1" lang="en-US" altLang="ja-JP" sz="1950" b="1">
                <a:solidFill>
                  <a:srgbClr val="FF0000"/>
                </a:solidFill>
                <a:latin typeface="meiryo ui"/>
                <a:ea typeface="meiryo ui"/>
              </a:rPr>
              <a:t>. “ </a:t>
            </a:r>
            <a:r>
              <a:rPr kumimoji="1" lang="ja-JP" altLang="en-US" sz="1950" b="1">
                <a:solidFill>
                  <a:srgbClr val="FF0000"/>
                </a:solidFill>
                <a:latin typeface="meiryo ui"/>
                <a:ea typeface="meiryo ui"/>
              </a:rPr>
              <a:t>で答える</a:t>
            </a:r>
            <a:br>
              <a:rPr kumimoji="1" lang="en-US" altLang="ja-JP" sz="1950" b="1">
                <a:solidFill>
                  <a:srgbClr val="FF0000"/>
                </a:solidFill>
                <a:latin typeface="meiryo ui"/>
                <a:ea typeface="meiryo ui"/>
              </a:rPr>
            </a:br>
            <a:endParaRPr kumimoji="1" lang="en-US" altLang="ja-JP" sz="1950" b="1">
              <a:solidFill>
                <a:srgbClr val="FF0000"/>
              </a:solidFill>
              <a:latin typeface="meiryo ui"/>
              <a:ea typeface="meiryo ui"/>
            </a:endParaRPr>
          </a:p>
          <a:p>
            <a:pPr marL="371475" indent="-371475" defTabSz="742950">
              <a:buFontTx/>
              <a:buAutoNum type="arabicPeriod"/>
            </a:pPr>
            <a:r>
              <a:rPr kumimoji="1" lang="ja-JP" altLang="en-US" sz="2600">
                <a:solidFill>
                  <a:prstClr val="black"/>
                </a:solidFill>
                <a:latin typeface="meiryo ui"/>
                <a:ea typeface="meiryo ui"/>
              </a:rPr>
              <a:t>友だちが答えたワードにチェックする</a:t>
            </a:r>
            <a:br>
              <a:rPr kumimoji="1" lang="en-US" altLang="ja-JP" sz="2600">
                <a:solidFill>
                  <a:prstClr val="black"/>
                </a:solidFill>
                <a:latin typeface="meiryo ui"/>
                <a:ea typeface="meiryo ui"/>
              </a:rPr>
            </a:br>
            <a:endParaRPr kumimoji="1" lang="en-US" altLang="ja-JP" sz="2600">
              <a:solidFill>
                <a:prstClr val="black"/>
              </a:solidFill>
              <a:latin typeface="meiryo ui"/>
              <a:ea typeface="meiryo ui"/>
            </a:endParaRPr>
          </a:p>
          <a:p>
            <a:pPr marL="371475" indent="-371475" defTabSz="742950">
              <a:buFontTx/>
              <a:buAutoNum type="arabicPeriod"/>
            </a:pPr>
            <a:r>
              <a:rPr kumimoji="1" lang="ja-JP" altLang="en-US" sz="2600">
                <a:solidFill>
                  <a:prstClr val="black"/>
                </a:solidFill>
                <a:latin typeface="meiryo ui"/>
                <a:ea typeface="meiryo ui"/>
              </a:rPr>
              <a:t>リーチになったら、「リーチ！」と言う</a:t>
            </a:r>
            <a:br>
              <a:rPr kumimoji="1" lang="en-US" altLang="ja-JP" sz="2600">
                <a:solidFill>
                  <a:prstClr val="black"/>
                </a:solidFill>
                <a:latin typeface="meiryo ui"/>
                <a:ea typeface="meiryo ui"/>
              </a:rPr>
            </a:br>
            <a:endParaRPr kumimoji="1" lang="en-US" altLang="ja-JP" sz="2600">
              <a:solidFill>
                <a:prstClr val="black"/>
              </a:solidFill>
              <a:latin typeface="meiryo ui"/>
              <a:ea typeface="meiryo ui"/>
            </a:endParaRPr>
          </a:p>
          <a:p>
            <a:pPr marL="371475" indent="-371475" defTabSz="742950">
              <a:buFontTx/>
              <a:buAutoNum type="arabicPeriod"/>
            </a:pPr>
            <a:r>
              <a:rPr kumimoji="1" lang="ja-JP" altLang="en-US" sz="2600">
                <a:solidFill>
                  <a:prstClr val="black"/>
                </a:solidFill>
                <a:latin typeface="meiryo ui"/>
                <a:ea typeface="meiryo ui"/>
              </a:rPr>
              <a:t>ビンゴになったら、「ビンゴ！」と言う</a:t>
            </a:r>
            <a:endParaRPr kumimoji="1" lang="en-US" altLang="ja-JP" sz="2600">
              <a:solidFill>
                <a:prstClr val="black"/>
              </a:solidFill>
              <a:latin typeface="meiryo ui"/>
              <a:ea typeface="meiryo ui"/>
            </a:endParaRPr>
          </a:p>
        </p:txBody>
      </p:sp>
    </p:spTree>
    <p:extLst>
      <p:ext uri="{BB962C8B-B14F-4D97-AF65-F5344CB8AC3E}">
        <p14:creationId xmlns:p14="http://schemas.microsoft.com/office/powerpoint/2010/main" val="2804512944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4" ma:contentTypeDescription="新しいドキュメントを作成します。" ma:contentTypeScope="" ma:versionID="f55c6d87594eb038529a4d193d472864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ef3970dc47d36abe38cc0442fbcdf65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AEB53385-03B3-42AD-862F-9692FC672F10}"/>
</file>

<file path=customXml/itemProps2.xml><?xml version="1.0" encoding="utf-8"?>
<ds:datastoreItem xmlns:ds="http://schemas.openxmlformats.org/officeDocument/2006/customXml" ds:itemID="{5E6B2DEA-4F1E-45C1-9D70-9E05CAFD20FD}"/>
</file>

<file path=customXml/itemProps3.xml><?xml version="1.0" encoding="utf-8"?>
<ds:datastoreItem xmlns:ds="http://schemas.openxmlformats.org/officeDocument/2006/customXml" ds:itemID="{4AAE1220-32B4-478F-916C-9DFCE109178B}"/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Application>Microsoft Office PowerPoint</Application>
  <PresentationFormat>A4 Paper (210x297 mm)</PresentationFormat>
  <Slides>1</Slides>
  <Notes>0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1_Office テーマ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2025-02-06T07:40:39Z</dcterms:created>
  <dcterms:modified xsi:type="dcterms:W3CDTF">2025-02-06T07:40:48Z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