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4" r:id="rId1"/>
  </p:sldMasterIdLst>
  <p:notesMasterIdLst>
    <p:notesMasterId r:id="rId3"/>
  </p:notesMasterIdLst>
  <p:sldIdLst>
    <p:sldId id="644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64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  <p15:guide id="3" orient="horz" pos="278" userDrawn="1">
          <p15:clr>
            <a:srgbClr val="A4A3A4"/>
          </p15:clr>
        </p15:guide>
        <p15:guide id="4" orient="horz" pos="413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9505B7-512C-4004-9041-3A9F365EA50A}" v="3" dt="2025-02-06T07:40:39.8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120"/>
        <p:guide orient="horz" pos="278"/>
        <p:guide orient="horz" pos="4133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viewProps" Target="viewProps.xml"/><Relationship Id="rId10" Type="http://schemas.openxmlformats.org/officeDocument/2006/relationships/customXml" Target="../customXml/item2.xml"/><Relationship Id="rId4" Type="http://schemas.openxmlformats.org/officeDocument/2006/relationships/presProps" Target="presProps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7054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2859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202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3362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4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9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/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614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484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9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1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1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96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09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31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079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31"/>
            <a:ext cx="5014913" cy="4873625"/>
          </a:xfrm>
        </p:spPr>
        <p:txBody>
          <a:bodyPr anchor="t"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30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3676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6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6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4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kumimoji="1"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kumimoji="1"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kumimoji="1"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640B33-79AF-4A13-3528-40B3416E93A7}"/>
              </a:ext>
            </a:extLst>
          </p:cNvPr>
          <p:cNvSpPr txBox="1"/>
          <p:nvPr/>
        </p:nvSpPr>
        <p:spPr>
          <a:xfrm>
            <a:off x="442640" y="331224"/>
            <a:ext cx="9025403" cy="60439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defTabSz="742950"/>
            <a:r>
              <a:rPr kumimoji="1" lang="en-US" altLang="ja-JP" sz="2925" b="1">
                <a:solidFill>
                  <a:srgbClr val="FF0000"/>
                </a:solidFill>
                <a:latin typeface="meiryo ui"/>
                <a:ea typeface="meiryo ui"/>
              </a:rPr>
              <a:t>B</a:t>
            </a:r>
            <a:r>
              <a:rPr kumimoji="1" lang="en-US" altLang="ja-JP" sz="2925" b="1">
                <a:solidFill>
                  <a:srgbClr val="0070C0"/>
                </a:solidFill>
                <a:latin typeface="meiryo ui"/>
                <a:ea typeface="meiryo ui"/>
              </a:rPr>
              <a:t>I</a:t>
            </a:r>
            <a:r>
              <a:rPr kumimoji="1" lang="en-US" altLang="ja-JP" sz="2925" b="1">
                <a:solidFill>
                  <a:srgbClr val="70AD47"/>
                </a:solidFill>
                <a:latin typeface="meiryo ui"/>
                <a:ea typeface="meiryo ui"/>
              </a:rPr>
              <a:t>N</a:t>
            </a:r>
            <a:r>
              <a:rPr kumimoji="1" lang="en-US" altLang="ja-JP" sz="2925" b="1">
                <a:solidFill>
                  <a:srgbClr val="FFC000"/>
                </a:solidFill>
                <a:latin typeface="meiryo ui"/>
                <a:ea typeface="meiryo ui"/>
              </a:rPr>
              <a:t>G</a:t>
            </a:r>
            <a:r>
              <a:rPr kumimoji="1" lang="en-US" altLang="ja-JP" sz="2925" b="1">
                <a:solidFill>
                  <a:srgbClr val="7030A0"/>
                </a:solidFill>
                <a:latin typeface="meiryo ui"/>
                <a:ea typeface="meiryo ui"/>
              </a:rPr>
              <a:t>O</a:t>
            </a:r>
            <a:r>
              <a:rPr kumimoji="1" lang="ja-JP" altLang="en-US" sz="2925" b="1">
                <a:solidFill>
                  <a:prstClr val="black"/>
                </a:solidFill>
                <a:latin typeface="meiryo ui"/>
                <a:ea typeface="meiryo ui"/>
              </a:rPr>
              <a:t>ゲームをしよう！</a:t>
            </a:r>
            <a:endParaRPr kumimoji="1" lang="en-US" altLang="ja-JP" sz="2925" b="1">
              <a:solidFill>
                <a:prstClr val="black"/>
              </a:solidFill>
              <a:latin typeface="meiryo ui"/>
              <a:ea typeface="meiryo ui"/>
            </a:endParaRPr>
          </a:p>
          <a:p>
            <a:pPr defTabSz="742950"/>
            <a:endParaRPr kumimoji="1" lang="en-US" altLang="ja-JP" sz="2600">
              <a:solidFill>
                <a:prstClr val="black"/>
              </a:solidFill>
              <a:latin typeface="meiryo ui"/>
              <a:ea typeface="meiryo ui"/>
            </a:endParaRPr>
          </a:p>
          <a:p>
            <a:pPr marL="371475" indent="-371475" defTabSz="742950">
              <a:buFontTx/>
              <a:buAutoNum type="arabicPeriod"/>
            </a:pPr>
            <a:r>
              <a:rPr kumimoji="1" lang="en-US" altLang="ja-JP" sz="2600">
                <a:solidFill>
                  <a:prstClr val="black"/>
                </a:solidFill>
                <a:latin typeface="meiryo ui"/>
                <a:ea typeface="meiryo ui"/>
              </a:rPr>
              <a:t>BINGO</a:t>
            </a:r>
            <a:r>
              <a:rPr kumimoji="1" lang="ja-JP" altLang="en-US" sz="2600">
                <a:solidFill>
                  <a:prstClr val="black"/>
                </a:solidFill>
                <a:latin typeface="meiryo ui"/>
                <a:ea typeface="meiryo ui"/>
              </a:rPr>
              <a:t>シートの好きなマスにワードカードを配置する</a:t>
            </a:r>
            <a:br>
              <a:rPr kumimoji="1" lang="en-US" altLang="ja-JP" sz="2600">
                <a:solidFill>
                  <a:prstClr val="black"/>
                </a:solidFill>
                <a:latin typeface="meiryo ui"/>
                <a:ea typeface="meiryo ui"/>
              </a:rPr>
            </a:br>
            <a:endParaRPr kumimoji="1" lang="en-US" altLang="ja-JP" sz="2600">
              <a:solidFill>
                <a:prstClr val="black"/>
              </a:solidFill>
              <a:latin typeface="meiryo ui"/>
              <a:ea typeface="meiryo ui"/>
            </a:endParaRPr>
          </a:p>
          <a:p>
            <a:pPr marL="371475" indent="-371475" defTabSz="742950">
              <a:buFontTx/>
              <a:buAutoNum type="arabicPeriod"/>
            </a:pPr>
            <a:r>
              <a:rPr kumimoji="1" lang="ja-JP" altLang="en-US" sz="2600">
                <a:solidFill>
                  <a:prstClr val="black"/>
                </a:solidFill>
                <a:latin typeface="meiryo ui"/>
                <a:ea typeface="meiryo ui"/>
              </a:rPr>
              <a:t>当てられた人は先生からの質問に、ビンゴになるようなワードを選んで答える</a:t>
            </a:r>
            <a:br>
              <a:rPr kumimoji="1" lang="en-US" altLang="ja-JP" sz="2600">
                <a:solidFill>
                  <a:prstClr val="black"/>
                </a:solidFill>
                <a:latin typeface="meiryo ui"/>
                <a:ea typeface="meiryo ui"/>
              </a:rPr>
            </a:b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この時、先生に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” What will you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～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? ”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と聞かれた場合は、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” I Will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～ 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. “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で答え、</a:t>
            </a:r>
            <a:b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</a:b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“ What are you doing to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～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? “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と聞かれた場合は、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” I am going to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～ </a:t>
            </a:r>
            <a: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  <a:t>. “ </a:t>
            </a:r>
            <a:r>
              <a:rPr kumimoji="1" lang="ja-JP" altLang="en-US" sz="1950" b="1">
                <a:solidFill>
                  <a:srgbClr val="FF0000"/>
                </a:solidFill>
                <a:latin typeface="meiryo ui"/>
                <a:ea typeface="meiryo ui"/>
              </a:rPr>
              <a:t>で答える</a:t>
            </a:r>
            <a:br>
              <a:rPr kumimoji="1" lang="en-US" altLang="ja-JP" sz="1950" b="1">
                <a:solidFill>
                  <a:srgbClr val="FF0000"/>
                </a:solidFill>
                <a:latin typeface="meiryo ui"/>
                <a:ea typeface="meiryo ui"/>
              </a:rPr>
            </a:br>
            <a:endParaRPr kumimoji="1" lang="en-US" altLang="ja-JP" sz="1950" b="1">
              <a:solidFill>
                <a:srgbClr val="FF0000"/>
              </a:solidFill>
              <a:latin typeface="meiryo ui"/>
              <a:ea typeface="meiryo ui"/>
            </a:endParaRPr>
          </a:p>
          <a:p>
            <a:pPr marL="371475" indent="-371475" defTabSz="742950">
              <a:buFontTx/>
              <a:buAutoNum type="arabicPeriod"/>
            </a:pPr>
            <a:r>
              <a:rPr kumimoji="1" lang="ja-JP" altLang="en-US" sz="2600">
                <a:solidFill>
                  <a:prstClr val="black"/>
                </a:solidFill>
                <a:latin typeface="meiryo ui"/>
                <a:ea typeface="meiryo ui"/>
              </a:rPr>
              <a:t>友だちが答えたワードにチェックする</a:t>
            </a:r>
            <a:br>
              <a:rPr kumimoji="1" lang="en-US" altLang="ja-JP" sz="2600">
                <a:solidFill>
                  <a:prstClr val="black"/>
                </a:solidFill>
                <a:latin typeface="meiryo ui"/>
                <a:ea typeface="meiryo ui"/>
              </a:rPr>
            </a:br>
            <a:endParaRPr kumimoji="1" lang="en-US" altLang="ja-JP" sz="2600">
              <a:solidFill>
                <a:prstClr val="black"/>
              </a:solidFill>
              <a:latin typeface="meiryo ui"/>
              <a:ea typeface="meiryo ui"/>
            </a:endParaRPr>
          </a:p>
          <a:p>
            <a:pPr marL="371475" indent="-371475" defTabSz="742950">
              <a:buFontTx/>
              <a:buAutoNum type="arabicPeriod"/>
            </a:pPr>
            <a:r>
              <a:rPr kumimoji="1" lang="ja-JP" altLang="en-US" sz="2600">
                <a:solidFill>
                  <a:prstClr val="black"/>
                </a:solidFill>
                <a:latin typeface="meiryo ui"/>
                <a:ea typeface="meiryo ui"/>
              </a:rPr>
              <a:t>リーチになったら、「リーチ！」と言う</a:t>
            </a:r>
            <a:br>
              <a:rPr kumimoji="1" lang="en-US" altLang="ja-JP" sz="2600">
                <a:solidFill>
                  <a:prstClr val="black"/>
                </a:solidFill>
                <a:latin typeface="meiryo ui"/>
                <a:ea typeface="meiryo ui"/>
              </a:rPr>
            </a:br>
            <a:endParaRPr kumimoji="1" lang="en-US" altLang="ja-JP" sz="2600">
              <a:solidFill>
                <a:prstClr val="black"/>
              </a:solidFill>
              <a:latin typeface="meiryo ui"/>
              <a:ea typeface="meiryo ui"/>
            </a:endParaRPr>
          </a:p>
          <a:p>
            <a:pPr marL="371475" indent="-371475" defTabSz="742950">
              <a:buFontTx/>
              <a:buAutoNum type="arabicPeriod"/>
            </a:pPr>
            <a:r>
              <a:rPr kumimoji="1" lang="ja-JP" altLang="en-US" sz="2600">
                <a:solidFill>
                  <a:prstClr val="black"/>
                </a:solidFill>
                <a:latin typeface="meiryo ui"/>
                <a:ea typeface="meiryo ui"/>
              </a:rPr>
              <a:t>ビンゴになったら、「ビンゴ！」と言う</a:t>
            </a:r>
            <a:endParaRPr kumimoji="1" lang="en-US" altLang="ja-JP" sz="2600">
              <a:solidFill>
                <a:prstClr val="black"/>
              </a:solidFill>
              <a:latin typeface="meiryo ui"/>
              <a:ea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28045129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AEB53385-03B3-42AD-862F-9692FC672F10}"/>
</file>

<file path=customXml/itemProps2.xml><?xml version="1.0" encoding="utf-8"?>
<ds:datastoreItem xmlns:ds="http://schemas.openxmlformats.org/officeDocument/2006/customXml" ds:itemID="{5E6B2DEA-4F1E-45C1-9D70-9E05CAFD20FD}"/>
</file>

<file path=customXml/itemProps3.xml><?xml version="1.0" encoding="utf-8"?>
<ds:datastoreItem xmlns:ds="http://schemas.openxmlformats.org/officeDocument/2006/customXml" ds:itemID="{4AAE1220-32B4-478F-916C-9DFCE109178B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Application>Microsoft Office PowerPoint</Application>
  <PresentationFormat>A4 Paper (210x297 mm)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2025-02-06T07:40:39Z</dcterms:created>
  <dcterms:modified xsi:type="dcterms:W3CDTF">2025-02-06T07:40:48Z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