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1" r:id="rId1"/>
  </p:sldMasterIdLst>
  <p:notesMasterIdLst>
    <p:notesMasterId r:id="rId4"/>
  </p:notesMasterIdLst>
  <p:sldIdLst>
    <p:sldId id="6448" r:id="rId2"/>
    <p:sldId id="6450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作成者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9966"/>
    <a:srgbClr val="FFCCCC"/>
    <a:srgbClr val="FF7C80"/>
    <a:srgbClr val="FF99CC"/>
    <a:srgbClr val="FF66CC"/>
    <a:srgbClr val="CC99FF"/>
    <a:srgbClr val="FF9999"/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74FC93-D6B8-4823-8642-16C66D9BD799}" v="5" dt="2025-02-06T07:39:51.5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92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1.xml"/><Relationship Id="rId5" Type="http://schemas.openxmlformats.org/officeDocument/2006/relationships/presProps" Target="presProps.xml"/><Relationship Id="rId10" Type="http://schemas.microsoft.com/office/2018/10/relationships/authors" Target="author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7370A0B-2043-4238-B970-78771FD78A05}" type="datetimeFigureOut">
              <a:t>2025/2/6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E2D32D-8230-4498-BAA6-075A86B8114D}" type="slidenum"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8355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E2D32D-8230-4498-BAA6-075A86B8114D}" type="slidenum">
              <a:rPr lang="en-US" altLang="ja-JP" smtClean="0"/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6888998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6E2D32D-8230-4498-BAA6-075A86B8114D}" type="slidenum">
              <a:rPr lang="en-US" altLang="ja-JP" smtClean="0"/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91610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137728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552947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37766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1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3829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3" y="1709743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3" y="4589468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018784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0850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365129"/>
            <a:ext cx="105156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91" y="2505075"/>
            <a:ext cx="5157787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7529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9837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89173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987430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969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9" y="987430"/>
            <a:ext cx="6172201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1231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5A469F-04F2-49A3-BD60-F26EBB056451}" type="datetimeFigureOut">
              <a:rPr kumimoji="1" lang="ja-JP" altLang="en-US" smtClean="0"/>
              <a:t>2025/2/6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1" y="635635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5635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FD011-B1D3-4883-824B-5A77D0B4963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83582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C468987B-AEE5-B689-690E-634F6D4CBFE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3115" y="1323085"/>
            <a:ext cx="1864840" cy="1205357"/>
          </a:xfrm>
          <a:prstGeom prst="rect">
            <a:avLst/>
          </a:prstGeom>
        </p:spPr>
      </p:pic>
      <p:pic>
        <p:nvPicPr>
          <p:cNvPr id="20" name="図 19" descr="ロゴ&#10;&#10;自動的に生成された説明">
            <a:extLst>
              <a:ext uri="{FF2B5EF4-FFF2-40B4-BE49-F238E27FC236}">
                <a16:creationId xmlns:a16="http://schemas.microsoft.com/office/drawing/2014/main" id="{A4701BE8-DD31-C64E-0822-FFFDADB5FB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996" y="1442384"/>
            <a:ext cx="1864840" cy="1208128"/>
          </a:xfrm>
          <a:prstGeom prst="rect">
            <a:avLst/>
          </a:prstGeom>
        </p:spPr>
      </p:pic>
      <p:pic>
        <p:nvPicPr>
          <p:cNvPr id="22" name="図 21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5DA5730D-40A3-12DA-E9D8-9E1B09D274F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99277" y="2604391"/>
            <a:ext cx="1864840" cy="1205357"/>
          </a:xfrm>
          <a:prstGeom prst="rect">
            <a:avLst/>
          </a:prstGeom>
        </p:spPr>
      </p:pic>
      <p:pic>
        <p:nvPicPr>
          <p:cNvPr id="24" name="図 23" descr="図形&#10;&#10;自動的に生成された説明">
            <a:extLst>
              <a:ext uri="{FF2B5EF4-FFF2-40B4-BE49-F238E27FC236}">
                <a16:creationId xmlns:a16="http://schemas.microsoft.com/office/drawing/2014/main" id="{7500EE3F-8616-38CC-EE4A-CA4532833DC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519" y="2781312"/>
            <a:ext cx="1911946" cy="1205357"/>
          </a:xfrm>
          <a:prstGeom prst="rect">
            <a:avLst/>
          </a:prstGeom>
        </p:spPr>
      </p:pic>
      <p:pic>
        <p:nvPicPr>
          <p:cNvPr id="26" name="図 25" descr="ロゴ が含まれている画像&#10;&#10;自動的に生成された説明">
            <a:extLst>
              <a:ext uri="{FF2B5EF4-FFF2-40B4-BE49-F238E27FC236}">
                <a16:creationId xmlns:a16="http://schemas.microsoft.com/office/drawing/2014/main" id="{15044AF9-941B-CDEA-585E-32D7209658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84231" y="3926146"/>
            <a:ext cx="1864840" cy="1208128"/>
          </a:xfrm>
          <a:prstGeom prst="rect">
            <a:avLst/>
          </a:prstGeom>
        </p:spPr>
      </p:pic>
      <p:pic>
        <p:nvPicPr>
          <p:cNvPr id="28" name="図 27" descr="ロゴ&#10;&#10;自動的に生成された説明">
            <a:extLst>
              <a:ext uri="{FF2B5EF4-FFF2-40B4-BE49-F238E27FC236}">
                <a16:creationId xmlns:a16="http://schemas.microsoft.com/office/drawing/2014/main" id="{A7885208-C213-F9F8-ECAF-9EFCBB397D4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88" y="4059027"/>
            <a:ext cx="1864840" cy="1208128"/>
          </a:xfrm>
          <a:prstGeom prst="rect">
            <a:avLst/>
          </a:prstGeom>
        </p:spPr>
      </p:pic>
      <p:pic>
        <p:nvPicPr>
          <p:cNvPr id="30" name="図 29" descr="図形 が含まれている画像&#10;&#10;自動的に生成された説明">
            <a:extLst>
              <a:ext uri="{FF2B5EF4-FFF2-40B4-BE49-F238E27FC236}">
                <a16:creationId xmlns:a16="http://schemas.microsoft.com/office/drawing/2014/main" id="{0EB37E03-C6CE-97C9-CA2F-454609451E95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9650" y="5340458"/>
            <a:ext cx="1975677" cy="1208128"/>
          </a:xfrm>
          <a:prstGeom prst="rect">
            <a:avLst/>
          </a:prstGeom>
        </p:spPr>
      </p:pic>
      <p:pic>
        <p:nvPicPr>
          <p:cNvPr id="32" name="図 31" descr="ロゴ, 会社名&#10;&#10;自動的に生成された説明">
            <a:extLst>
              <a:ext uri="{FF2B5EF4-FFF2-40B4-BE49-F238E27FC236}">
                <a16:creationId xmlns:a16="http://schemas.microsoft.com/office/drawing/2014/main" id="{C7CF6E9B-40DA-101B-DF68-7737CCD2013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0488" y="5415616"/>
            <a:ext cx="1864840" cy="1208128"/>
          </a:xfrm>
          <a:prstGeom prst="rect">
            <a:avLst/>
          </a:prstGeom>
        </p:spPr>
      </p:pic>
      <p:pic>
        <p:nvPicPr>
          <p:cNvPr id="34" name="図 33" descr="ロゴ&#10;&#10;中程度の精度で自動的に生成された説明">
            <a:extLst>
              <a:ext uri="{FF2B5EF4-FFF2-40B4-BE49-F238E27FC236}">
                <a16:creationId xmlns:a16="http://schemas.microsoft.com/office/drawing/2014/main" id="{071065EA-62B6-69F1-C0BB-690A316F1CFA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7354" y="1608223"/>
            <a:ext cx="1864840" cy="1205357"/>
          </a:xfrm>
          <a:prstGeom prst="rect">
            <a:avLst/>
          </a:prstGeom>
        </p:spPr>
      </p:pic>
      <p:pic>
        <p:nvPicPr>
          <p:cNvPr id="36" name="図 35" descr="図形&#10;&#10;低い精度で自動的に生成された説明">
            <a:extLst>
              <a:ext uri="{FF2B5EF4-FFF2-40B4-BE49-F238E27FC236}">
                <a16:creationId xmlns:a16="http://schemas.microsoft.com/office/drawing/2014/main" id="{81ACDA4A-D2AD-7227-4748-6E138F50BF1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3537" y="3005839"/>
            <a:ext cx="1864840" cy="1205357"/>
          </a:xfrm>
          <a:prstGeom prst="rect">
            <a:avLst/>
          </a:prstGeom>
        </p:spPr>
      </p:pic>
      <p:pic>
        <p:nvPicPr>
          <p:cNvPr id="38" name="図 37" descr="ロゴ&#10;&#10;中程度の精度で自動的に生成された説明">
            <a:extLst>
              <a:ext uri="{FF2B5EF4-FFF2-40B4-BE49-F238E27FC236}">
                <a16:creationId xmlns:a16="http://schemas.microsoft.com/office/drawing/2014/main" id="{2CFBED21-9BCF-C48F-D963-E6A4513008DF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83537" y="4423333"/>
            <a:ext cx="1864840" cy="1208128"/>
          </a:xfrm>
          <a:prstGeom prst="rect">
            <a:avLst/>
          </a:prstGeom>
        </p:spPr>
      </p:pic>
      <p:pic>
        <p:nvPicPr>
          <p:cNvPr id="40" name="図 39" descr="テキスト&#10;&#10;自動的に生成された説明">
            <a:extLst>
              <a:ext uri="{FF2B5EF4-FFF2-40B4-BE49-F238E27FC236}">
                <a16:creationId xmlns:a16="http://schemas.microsoft.com/office/drawing/2014/main" id="{C4E378E3-B0A5-2750-7E2D-CE1C1ABB60FA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6627" y="1267829"/>
            <a:ext cx="1864840" cy="1205357"/>
          </a:xfrm>
          <a:prstGeom prst="rect">
            <a:avLst/>
          </a:prstGeom>
        </p:spPr>
      </p:pic>
      <p:pic>
        <p:nvPicPr>
          <p:cNvPr id="42" name="図 41" descr="ロゴ&#10;&#10;自動的に生成された説明">
            <a:extLst>
              <a:ext uri="{FF2B5EF4-FFF2-40B4-BE49-F238E27FC236}">
                <a16:creationId xmlns:a16="http://schemas.microsoft.com/office/drawing/2014/main" id="{AA1AFB88-3F8D-492D-FA6D-33CDAA59F2A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76627" y="2536268"/>
            <a:ext cx="1864840" cy="1208128"/>
          </a:xfrm>
          <a:prstGeom prst="rect">
            <a:avLst/>
          </a:prstGeom>
        </p:spPr>
      </p:pic>
      <p:pic>
        <p:nvPicPr>
          <p:cNvPr id="44" name="図 43" descr="ロゴ, 会社名&#10;&#10;自動的に生成された説明">
            <a:extLst>
              <a:ext uri="{FF2B5EF4-FFF2-40B4-BE49-F238E27FC236}">
                <a16:creationId xmlns:a16="http://schemas.microsoft.com/office/drawing/2014/main" id="{FE36700C-0929-B562-63C3-ACB9C4EABB21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3975" y="3848587"/>
            <a:ext cx="1864840" cy="1205357"/>
          </a:xfrm>
          <a:prstGeom prst="rect">
            <a:avLst/>
          </a:prstGeom>
        </p:spPr>
      </p:pic>
      <p:pic>
        <p:nvPicPr>
          <p:cNvPr id="46" name="図 45" descr="テキスト&#10;&#10;自動的に生成された説明">
            <a:extLst>
              <a:ext uri="{FF2B5EF4-FFF2-40B4-BE49-F238E27FC236}">
                <a16:creationId xmlns:a16="http://schemas.microsoft.com/office/drawing/2014/main" id="{CAEF2374-13BF-6AB8-0324-DC9CA51F5AA9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3975" y="5169059"/>
            <a:ext cx="1864840" cy="1205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0868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460D2ED-2714-252B-3025-9AB58CDFDD18}"/>
              </a:ext>
            </a:extLst>
          </p:cNvPr>
          <p:cNvSpPr/>
          <p:nvPr/>
        </p:nvSpPr>
        <p:spPr>
          <a:xfrm>
            <a:off x="-809061" y="2606086"/>
            <a:ext cx="1864659" cy="120654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47629498-FAD1-9A0C-AA72-10E789B1B193}"/>
              </a:ext>
            </a:extLst>
          </p:cNvPr>
          <p:cNvSpPr/>
          <p:nvPr/>
        </p:nvSpPr>
        <p:spPr>
          <a:xfrm>
            <a:off x="-797854" y="3915598"/>
            <a:ext cx="1864659" cy="1206544"/>
          </a:xfrm>
          <a:prstGeom prst="rect">
            <a:avLst/>
          </a:prstGeom>
          <a:solidFill>
            <a:srgbClr val="FFCC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C35EF679-BE27-D552-EABE-2D9B6E7F2ABE}"/>
              </a:ext>
            </a:extLst>
          </p:cNvPr>
          <p:cNvSpPr/>
          <p:nvPr/>
        </p:nvSpPr>
        <p:spPr>
          <a:xfrm>
            <a:off x="-831473" y="5368276"/>
            <a:ext cx="1864659" cy="120654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FB614F97-56E8-EA2A-2C17-EECDDFC8F814}"/>
              </a:ext>
            </a:extLst>
          </p:cNvPr>
          <p:cNvSpPr/>
          <p:nvPr/>
        </p:nvSpPr>
        <p:spPr>
          <a:xfrm>
            <a:off x="1055598" y="1546642"/>
            <a:ext cx="1864659" cy="1206544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163E3521-E025-F094-4F2C-5516142B5191}"/>
              </a:ext>
            </a:extLst>
          </p:cNvPr>
          <p:cNvSpPr/>
          <p:nvPr/>
        </p:nvSpPr>
        <p:spPr>
          <a:xfrm>
            <a:off x="887509" y="2892180"/>
            <a:ext cx="1864659" cy="1206544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85CC2D04-9131-2A90-E4DC-1566A48CE638}"/>
              </a:ext>
            </a:extLst>
          </p:cNvPr>
          <p:cNvSpPr/>
          <p:nvPr/>
        </p:nvSpPr>
        <p:spPr>
          <a:xfrm>
            <a:off x="927851" y="4204574"/>
            <a:ext cx="1864659" cy="1206544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AE0FC60E-A5F5-3A21-1F9A-029A9DDAE270}"/>
              </a:ext>
            </a:extLst>
          </p:cNvPr>
          <p:cNvSpPr/>
          <p:nvPr/>
        </p:nvSpPr>
        <p:spPr>
          <a:xfrm>
            <a:off x="1138524" y="5623035"/>
            <a:ext cx="1864659" cy="120654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2BA54E15-1AA9-2C6F-4363-C3A91D1EA332}"/>
              </a:ext>
            </a:extLst>
          </p:cNvPr>
          <p:cNvSpPr/>
          <p:nvPr/>
        </p:nvSpPr>
        <p:spPr>
          <a:xfrm>
            <a:off x="-681315" y="1351558"/>
            <a:ext cx="1864659" cy="120654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06FF4F49-4286-7C15-C02A-3EBAB07560F1}"/>
              </a:ext>
            </a:extLst>
          </p:cNvPr>
          <p:cNvSpPr/>
          <p:nvPr/>
        </p:nvSpPr>
        <p:spPr>
          <a:xfrm>
            <a:off x="11618256" y="1351558"/>
            <a:ext cx="1864659" cy="12065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D34D41CB-198E-2DB6-CBA7-5308735136F3}"/>
              </a:ext>
            </a:extLst>
          </p:cNvPr>
          <p:cNvSpPr/>
          <p:nvPr/>
        </p:nvSpPr>
        <p:spPr>
          <a:xfrm>
            <a:off x="11618256" y="2528442"/>
            <a:ext cx="1864659" cy="1206544"/>
          </a:xfrm>
          <a:prstGeom prst="rect">
            <a:avLst/>
          </a:prstGeom>
          <a:solidFill>
            <a:srgbClr val="FF999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8D07EC81-FDF0-6AB7-F5EC-06B9108337E0}"/>
              </a:ext>
            </a:extLst>
          </p:cNvPr>
          <p:cNvSpPr/>
          <p:nvPr/>
        </p:nvSpPr>
        <p:spPr>
          <a:xfrm>
            <a:off x="11618256" y="3764646"/>
            <a:ext cx="1864659" cy="1206544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DDD659BF-237D-A0D9-2A56-4C8BB8C55721}"/>
              </a:ext>
            </a:extLst>
          </p:cNvPr>
          <p:cNvSpPr/>
          <p:nvPr/>
        </p:nvSpPr>
        <p:spPr>
          <a:xfrm>
            <a:off x="11618256" y="5267155"/>
            <a:ext cx="1864659" cy="1206544"/>
          </a:xfrm>
          <a:prstGeom prst="rect">
            <a:avLst/>
          </a:prstGeom>
          <a:solidFill>
            <a:srgbClr val="CC99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645A27C7-0807-FC0F-F143-BFE61D4F6D75}"/>
              </a:ext>
            </a:extLst>
          </p:cNvPr>
          <p:cNvSpPr/>
          <p:nvPr/>
        </p:nvSpPr>
        <p:spPr>
          <a:xfrm>
            <a:off x="9753597" y="4403455"/>
            <a:ext cx="1864659" cy="120654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B5EC9FC7-4D8B-E74F-3DE9-8085321DFC35}"/>
              </a:ext>
            </a:extLst>
          </p:cNvPr>
          <p:cNvSpPr/>
          <p:nvPr/>
        </p:nvSpPr>
        <p:spPr>
          <a:xfrm>
            <a:off x="9669552" y="2941357"/>
            <a:ext cx="1864659" cy="1206544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19" name="正方形/長方形 18">
            <a:extLst>
              <a:ext uri="{FF2B5EF4-FFF2-40B4-BE49-F238E27FC236}">
                <a16:creationId xmlns:a16="http://schemas.microsoft.com/office/drawing/2014/main" id="{A27EA391-7F50-368B-2486-B27726576E8B}"/>
              </a:ext>
            </a:extLst>
          </p:cNvPr>
          <p:cNvSpPr/>
          <p:nvPr/>
        </p:nvSpPr>
        <p:spPr>
          <a:xfrm>
            <a:off x="9625851" y="1650888"/>
            <a:ext cx="1864659" cy="1206544"/>
          </a:xfrm>
          <a:prstGeom prst="rect">
            <a:avLst/>
          </a:prstGeom>
          <a:solidFill>
            <a:srgbClr val="FFCC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>
              <a:solidFill>
                <a:schemeClr val="tx1"/>
              </a:solidFill>
              <a:latin typeface="ＭＳ Ｐゴシック"/>
              <a:ea typeface="ＭＳ Ｐゴシック"/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2425AFBC-E1D6-267F-21B4-901C9F840263}"/>
              </a:ext>
            </a:extLst>
          </p:cNvPr>
          <p:cNvSpPr/>
          <p:nvPr/>
        </p:nvSpPr>
        <p:spPr>
          <a:xfrm>
            <a:off x="-406294" y="-182959"/>
            <a:ext cx="5128592" cy="51683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言葉を入力して、ご自由にお使い下さい</a:t>
            </a:r>
          </a:p>
        </p:txBody>
      </p:sp>
    </p:spTree>
    <p:extLst>
      <p:ext uri="{BB962C8B-B14F-4D97-AF65-F5344CB8AC3E}">
        <p14:creationId xmlns:p14="http://schemas.microsoft.com/office/powerpoint/2010/main" val="33142840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4" ma:contentTypeDescription="新しいドキュメントを作成します。" ma:contentTypeScope="" ma:versionID="f55c6d87594eb038529a4d193d472864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ef3970dc47d36abe38cc0442fbcdf65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3FE5FBA3-8696-4DDB-B382-E810ADFA9ACB}"/>
</file>

<file path=customXml/itemProps2.xml><?xml version="1.0" encoding="utf-8"?>
<ds:datastoreItem xmlns:ds="http://schemas.openxmlformats.org/officeDocument/2006/customXml" ds:itemID="{790DC2A6-1876-4D0E-81DA-50E57D49D7E6}"/>
</file>

<file path=customXml/itemProps3.xml><?xml version="1.0" encoding="utf-8"?>
<ds:datastoreItem xmlns:ds="http://schemas.openxmlformats.org/officeDocument/2006/customXml" ds:itemID="{FF915AC3-F7F2-4DBF-9B3C-847D8F9E82BF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11</Words>
  <Application>Microsoft Office PowerPoint</Application>
  <PresentationFormat>ワイド画面</PresentationFormat>
  <Paragraphs>3</Paragraphs>
  <Slides>2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游ゴシック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revision>1</cp:revision>
  <dcterms:created xsi:type="dcterms:W3CDTF">2025-02-06T07:39:51Z</dcterms:created>
  <dcterms:modified xsi:type="dcterms:W3CDTF">2025-02-06T07:40:00Z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