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5"/>
  </p:notesMasterIdLst>
  <p:sldIdLst>
    <p:sldId id="6452" r:id="rId2"/>
    <p:sldId id="6454" r:id="rId3"/>
    <p:sldId id="645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  <a:srgbClr val="B2B2B2"/>
    <a:srgbClr val="FFCC00"/>
    <a:srgbClr val="FF9966"/>
    <a:srgbClr val="FFCCCC"/>
    <a:srgbClr val="FF7C80"/>
    <a:srgbClr val="FF99CC"/>
    <a:srgbClr val="FF66CC"/>
    <a:srgbClr val="CC99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E7EC3D-1124-408C-8D4C-FAA8C72CCF2F}" v="6" dt="2025-02-06T06:51:37.6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76398" autoAdjust="0"/>
  </p:normalViewPr>
  <p:slideViewPr>
    <p:cSldViewPr snapToGrid="0">
      <p:cViewPr varScale="1">
        <p:scale>
          <a:sx n="76" d="100"/>
          <a:sy n="76" d="100"/>
        </p:scale>
        <p:origin x="4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70A0B-2043-4238-B970-78771FD78A05}" type="datetimeFigureOut">
              <a:t>2025/2/6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2D32D-8230-4498-BAA6-075A86B8114D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355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2D32D-8230-4498-BAA6-075A86B8114D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03120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2D32D-8230-4498-BAA6-075A86B8114D}" type="slidenum">
              <a:rPr lang="en-US" altLang="ja-JP" smtClean="0"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95522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772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529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76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8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187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850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365129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52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83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91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987430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96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9" y="987430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23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58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E1BBE14-E3AF-D222-3E02-8783743C6A34}"/>
              </a:ext>
            </a:extLst>
          </p:cNvPr>
          <p:cNvGrpSpPr/>
          <p:nvPr/>
        </p:nvGrpSpPr>
        <p:grpSpPr>
          <a:xfrm>
            <a:off x="152400" y="2202179"/>
            <a:ext cx="11724893" cy="4426299"/>
            <a:chOff x="152400" y="2202179"/>
            <a:chExt cx="11724893" cy="4426299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27B49B2C-2CB1-6A04-A77D-7160434FE05E}"/>
                </a:ext>
              </a:extLst>
            </p:cNvPr>
            <p:cNvCxnSpPr>
              <a:cxnSpLocks/>
            </p:cNvCxnSpPr>
            <p:nvPr/>
          </p:nvCxnSpPr>
          <p:spPr>
            <a:xfrm>
              <a:off x="152400" y="2499360"/>
              <a:ext cx="11643360" cy="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C29B1268-3C8E-D3DD-70AD-3CFA29C23F1A}"/>
                </a:ext>
              </a:extLst>
            </p:cNvPr>
            <p:cNvCxnSpPr>
              <a:cxnSpLocks/>
            </p:cNvCxnSpPr>
            <p:nvPr/>
          </p:nvCxnSpPr>
          <p:spPr>
            <a:xfrm>
              <a:off x="876070" y="2202179"/>
              <a:ext cx="0" cy="59436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21C476F6-F345-98E0-571E-0D6D90DE5C71}"/>
                </a:ext>
              </a:extLst>
            </p:cNvPr>
            <p:cNvSpPr/>
            <p:nvPr/>
          </p:nvSpPr>
          <p:spPr>
            <a:xfrm>
              <a:off x="234752" y="2860839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1853</a:t>
              </a:r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B186931-8A69-5E72-CF32-724A8DC912D4}"/>
                </a:ext>
              </a:extLst>
            </p:cNvPr>
            <p:cNvSpPr txBox="1"/>
            <p:nvPr/>
          </p:nvSpPr>
          <p:spPr>
            <a:xfrm>
              <a:off x="629848" y="3406138"/>
              <a:ext cx="492443" cy="227076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ペリー来航</a:t>
              </a:r>
            </a:p>
          </p:txBody>
        </p: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7097900B-1433-FE87-4765-B206A827DFDF}"/>
                </a:ext>
              </a:extLst>
            </p:cNvPr>
            <p:cNvCxnSpPr>
              <a:cxnSpLocks/>
            </p:cNvCxnSpPr>
            <p:nvPr/>
          </p:nvCxnSpPr>
          <p:spPr>
            <a:xfrm>
              <a:off x="1910912" y="2202179"/>
              <a:ext cx="0" cy="59436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615CBD6-C1DE-7AF3-3ACA-3F4EBF104B28}"/>
                </a:ext>
              </a:extLst>
            </p:cNvPr>
            <p:cNvSpPr/>
            <p:nvPr/>
          </p:nvSpPr>
          <p:spPr>
            <a:xfrm>
              <a:off x="1269594" y="2860838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1868</a:t>
              </a:r>
              <a:endParaRPr kumimoji="1" lang="ja-JP" altLang="en-US" sz="2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1431AEC9-907F-C86F-1EA7-F7EDDD17AB88}"/>
                </a:ext>
              </a:extLst>
            </p:cNvPr>
            <p:cNvSpPr txBox="1"/>
            <p:nvPr/>
          </p:nvSpPr>
          <p:spPr>
            <a:xfrm>
              <a:off x="1664690" y="3406138"/>
              <a:ext cx="492443" cy="227076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明治維新</a:t>
              </a:r>
            </a:p>
          </p:txBody>
        </p: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09D0A27D-82CC-951B-1749-4F3386771DEF}"/>
                </a:ext>
              </a:extLst>
            </p:cNvPr>
            <p:cNvCxnSpPr>
              <a:cxnSpLocks/>
            </p:cNvCxnSpPr>
            <p:nvPr/>
          </p:nvCxnSpPr>
          <p:spPr>
            <a:xfrm>
              <a:off x="2945754" y="2202179"/>
              <a:ext cx="0" cy="59436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5E257F2C-4C76-AA0F-118A-9E3F3863ED7B}"/>
                </a:ext>
              </a:extLst>
            </p:cNvPr>
            <p:cNvSpPr/>
            <p:nvPr/>
          </p:nvSpPr>
          <p:spPr>
            <a:xfrm>
              <a:off x="2304435" y="2860837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1894</a:t>
              </a:r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94A00D76-437D-29F6-2685-749DE430FED3}"/>
                </a:ext>
              </a:extLst>
            </p:cNvPr>
            <p:cNvSpPr txBox="1"/>
            <p:nvPr/>
          </p:nvSpPr>
          <p:spPr>
            <a:xfrm>
              <a:off x="2699532" y="3406138"/>
              <a:ext cx="492443" cy="227076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日清戦争</a:t>
              </a:r>
            </a:p>
          </p:txBody>
        </p: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2AD0F5CD-BB22-E3E1-8A09-09E6730FE725}"/>
                </a:ext>
              </a:extLst>
            </p:cNvPr>
            <p:cNvCxnSpPr>
              <a:cxnSpLocks/>
            </p:cNvCxnSpPr>
            <p:nvPr/>
          </p:nvCxnSpPr>
          <p:spPr>
            <a:xfrm>
              <a:off x="3980596" y="2202179"/>
              <a:ext cx="0" cy="59436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CC3D38C1-F1A7-6A1A-AD47-97856D061EDE}"/>
                </a:ext>
              </a:extLst>
            </p:cNvPr>
            <p:cNvSpPr/>
            <p:nvPr/>
          </p:nvSpPr>
          <p:spPr>
            <a:xfrm>
              <a:off x="3339276" y="2859526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1904</a:t>
              </a:r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400AF79E-6EBB-6AB9-0280-0B55E7554F14}"/>
                </a:ext>
              </a:extLst>
            </p:cNvPr>
            <p:cNvSpPr txBox="1"/>
            <p:nvPr/>
          </p:nvSpPr>
          <p:spPr>
            <a:xfrm>
              <a:off x="3734374" y="3406138"/>
              <a:ext cx="492443" cy="227076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日露戦争</a:t>
              </a: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CA71AD8B-1C60-FE68-9A7B-765A39BCBF1C}"/>
                </a:ext>
              </a:extLst>
            </p:cNvPr>
            <p:cNvCxnSpPr>
              <a:cxnSpLocks/>
            </p:cNvCxnSpPr>
            <p:nvPr/>
          </p:nvCxnSpPr>
          <p:spPr>
            <a:xfrm>
              <a:off x="5015438" y="2202179"/>
              <a:ext cx="0" cy="59436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D67D9C2A-7CB7-9B3A-764F-760E22ABF485}"/>
                </a:ext>
              </a:extLst>
            </p:cNvPr>
            <p:cNvSpPr/>
            <p:nvPr/>
          </p:nvSpPr>
          <p:spPr>
            <a:xfrm>
              <a:off x="4377257" y="2865117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1936</a:t>
              </a:r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1AB8272C-8B77-9E17-7A88-0C99737EA591}"/>
                </a:ext>
              </a:extLst>
            </p:cNvPr>
            <p:cNvSpPr txBox="1"/>
            <p:nvPr/>
          </p:nvSpPr>
          <p:spPr>
            <a:xfrm>
              <a:off x="4769216" y="3406138"/>
              <a:ext cx="492443" cy="227076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二・二六事件</a:t>
              </a:r>
            </a:p>
          </p:txBody>
        </p: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FD8D522-B0D1-B634-D33C-40B4F3FC5C48}"/>
                </a:ext>
              </a:extLst>
            </p:cNvPr>
            <p:cNvCxnSpPr>
              <a:cxnSpLocks/>
            </p:cNvCxnSpPr>
            <p:nvPr/>
          </p:nvCxnSpPr>
          <p:spPr>
            <a:xfrm>
              <a:off x="6050280" y="2202179"/>
              <a:ext cx="0" cy="59436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B95BFE00-15B1-6F72-9135-6BB4C885AC6B}"/>
                </a:ext>
              </a:extLst>
            </p:cNvPr>
            <p:cNvSpPr/>
            <p:nvPr/>
          </p:nvSpPr>
          <p:spPr>
            <a:xfrm>
              <a:off x="5419536" y="2865117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1941</a:t>
              </a:r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4E9126A3-602C-731F-E4E7-8F08BDB62CC1}"/>
                </a:ext>
              </a:extLst>
            </p:cNvPr>
            <p:cNvSpPr txBox="1"/>
            <p:nvPr/>
          </p:nvSpPr>
          <p:spPr>
            <a:xfrm>
              <a:off x="5804058" y="3406138"/>
              <a:ext cx="492443" cy="227076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太平洋戦争</a:t>
              </a:r>
            </a:p>
          </p:txBody>
        </p: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B979F9D6-1C8E-1DBB-2718-632B453C0278}"/>
                </a:ext>
              </a:extLst>
            </p:cNvPr>
            <p:cNvCxnSpPr>
              <a:cxnSpLocks/>
            </p:cNvCxnSpPr>
            <p:nvPr/>
          </p:nvCxnSpPr>
          <p:spPr>
            <a:xfrm>
              <a:off x="7085122" y="2202179"/>
              <a:ext cx="0" cy="59436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88251E7F-8497-4EAB-0BAA-98296FF195B1}"/>
                </a:ext>
              </a:extLst>
            </p:cNvPr>
            <p:cNvSpPr/>
            <p:nvPr/>
          </p:nvSpPr>
          <p:spPr>
            <a:xfrm>
              <a:off x="6439508" y="2865117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1945</a:t>
              </a:r>
              <a:endParaRPr kumimoji="1" lang="ja-JP" altLang="en-US" sz="2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EBF141D1-A465-D8E5-5571-266BC6FF63F4}"/>
                </a:ext>
              </a:extLst>
            </p:cNvPr>
            <p:cNvSpPr txBox="1"/>
            <p:nvPr/>
          </p:nvSpPr>
          <p:spPr>
            <a:xfrm>
              <a:off x="6838900" y="3406138"/>
              <a:ext cx="492443" cy="227076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終戦</a:t>
              </a:r>
            </a:p>
          </p:txBody>
        </p: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0A418795-67A8-4186-8B40-72DDA9D29D28}"/>
                </a:ext>
              </a:extLst>
            </p:cNvPr>
            <p:cNvCxnSpPr>
              <a:cxnSpLocks/>
            </p:cNvCxnSpPr>
            <p:nvPr/>
          </p:nvCxnSpPr>
          <p:spPr>
            <a:xfrm>
              <a:off x="8119964" y="2202179"/>
              <a:ext cx="0" cy="59436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B2950919-0661-A74C-4A20-5185D215E097}"/>
                </a:ext>
              </a:extLst>
            </p:cNvPr>
            <p:cNvSpPr/>
            <p:nvPr/>
          </p:nvSpPr>
          <p:spPr>
            <a:xfrm>
              <a:off x="7481786" y="2865117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1949</a:t>
              </a:r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C5CB5C0F-62D5-177C-52E7-5D528EB63D11}"/>
                </a:ext>
              </a:extLst>
            </p:cNvPr>
            <p:cNvSpPr txBox="1"/>
            <p:nvPr/>
          </p:nvSpPr>
          <p:spPr>
            <a:xfrm>
              <a:off x="7873742" y="3406138"/>
              <a:ext cx="492443" cy="322234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湯川秀樹ノーベル賞受賞</a:t>
              </a: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5BA54916-682F-C745-4FB9-49CC828990E7}"/>
                </a:ext>
              </a:extLst>
            </p:cNvPr>
            <p:cNvCxnSpPr>
              <a:cxnSpLocks/>
            </p:cNvCxnSpPr>
            <p:nvPr/>
          </p:nvCxnSpPr>
          <p:spPr>
            <a:xfrm>
              <a:off x="9154806" y="2202179"/>
              <a:ext cx="0" cy="59436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FAB586CB-0890-AB3D-CAD7-77F58887E0DB}"/>
                </a:ext>
              </a:extLst>
            </p:cNvPr>
            <p:cNvSpPr/>
            <p:nvPr/>
          </p:nvSpPr>
          <p:spPr>
            <a:xfrm>
              <a:off x="8531497" y="2865117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1964</a:t>
              </a:r>
              <a:endParaRPr kumimoji="1" lang="ja-JP" altLang="en-US" sz="2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29E05C62-31FC-B788-E858-5BE626D96DB9}"/>
                </a:ext>
              </a:extLst>
            </p:cNvPr>
            <p:cNvSpPr txBox="1"/>
            <p:nvPr/>
          </p:nvSpPr>
          <p:spPr>
            <a:xfrm>
              <a:off x="8908584" y="3406138"/>
              <a:ext cx="492443" cy="227076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東京オリンピック</a:t>
              </a:r>
            </a:p>
          </p:txBody>
        </p: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8405C5DE-7976-7BB6-4D1C-124EA35E49F7}"/>
                </a:ext>
              </a:extLst>
            </p:cNvPr>
            <p:cNvCxnSpPr>
              <a:cxnSpLocks/>
            </p:cNvCxnSpPr>
            <p:nvPr/>
          </p:nvCxnSpPr>
          <p:spPr>
            <a:xfrm>
              <a:off x="10189648" y="2202179"/>
              <a:ext cx="0" cy="59436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25BCC4B8-4791-6F81-023D-7883FBF762CA}"/>
                </a:ext>
              </a:extLst>
            </p:cNvPr>
            <p:cNvSpPr/>
            <p:nvPr/>
          </p:nvSpPr>
          <p:spPr>
            <a:xfrm>
              <a:off x="9566338" y="2865117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1972</a:t>
              </a:r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2AA62FC9-E685-8385-6A6F-5E13A967C187}"/>
                </a:ext>
              </a:extLst>
            </p:cNvPr>
            <p:cNvSpPr txBox="1"/>
            <p:nvPr/>
          </p:nvSpPr>
          <p:spPr>
            <a:xfrm>
              <a:off x="9943426" y="3406138"/>
              <a:ext cx="492443" cy="227076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沖縄復帰</a:t>
              </a:r>
            </a:p>
          </p:txBody>
        </p: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44C7C46E-1774-7578-37C5-086889C93895}"/>
                </a:ext>
              </a:extLst>
            </p:cNvPr>
            <p:cNvCxnSpPr>
              <a:cxnSpLocks/>
            </p:cNvCxnSpPr>
            <p:nvPr/>
          </p:nvCxnSpPr>
          <p:spPr>
            <a:xfrm>
              <a:off x="11224492" y="2202179"/>
              <a:ext cx="0" cy="59436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305F807F-8B9F-9AC3-818C-C6AE472355F8}"/>
                </a:ext>
              </a:extLst>
            </p:cNvPr>
            <p:cNvSpPr/>
            <p:nvPr/>
          </p:nvSpPr>
          <p:spPr>
            <a:xfrm>
              <a:off x="10601179" y="2865117"/>
              <a:ext cx="1276114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1995</a:t>
              </a:r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57C36A00-0269-BADA-D419-FC276AF48AAD}"/>
                </a:ext>
              </a:extLst>
            </p:cNvPr>
            <p:cNvSpPr txBox="1"/>
            <p:nvPr/>
          </p:nvSpPr>
          <p:spPr>
            <a:xfrm>
              <a:off x="10978271" y="3406137"/>
              <a:ext cx="492443" cy="2887983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阪神大震災</a:t>
              </a:r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520C159-2CA5-CAA7-8C95-F39AB88CAA68}"/>
              </a:ext>
            </a:extLst>
          </p:cNvPr>
          <p:cNvSpPr txBox="1"/>
          <p:nvPr/>
        </p:nvSpPr>
        <p:spPr>
          <a:xfrm>
            <a:off x="450353" y="229522"/>
            <a:ext cx="93650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年表で、明治維新から東京オリンピックまで何年あるか計算してみよう。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1945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年を原点として、□に正負の数を入れよう。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DE9CA2B-F917-B306-B77B-804233D33405}"/>
              </a:ext>
            </a:extLst>
          </p:cNvPr>
          <p:cNvSpPr txBox="1"/>
          <p:nvPr/>
        </p:nvSpPr>
        <p:spPr>
          <a:xfrm>
            <a:off x="483704" y="1654052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AE17626-98E1-F532-3567-BB282843107B}"/>
              </a:ext>
            </a:extLst>
          </p:cNvPr>
          <p:cNvSpPr txBox="1"/>
          <p:nvPr/>
        </p:nvSpPr>
        <p:spPr>
          <a:xfrm>
            <a:off x="1512028" y="1653397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DF4C32-EDCB-A7B7-F7C6-F98F0B616B49}"/>
              </a:ext>
            </a:extLst>
          </p:cNvPr>
          <p:cNvSpPr txBox="1"/>
          <p:nvPr/>
        </p:nvSpPr>
        <p:spPr>
          <a:xfrm>
            <a:off x="2544310" y="1653397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0090985-05F7-F3E4-713C-4C79C2DB8980}"/>
              </a:ext>
            </a:extLst>
          </p:cNvPr>
          <p:cNvSpPr txBox="1"/>
          <p:nvPr/>
        </p:nvSpPr>
        <p:spPr>
          <a:xfrm>
            <a:off x="3591460" y="1652117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E1427B3-F9D8-2211-3901-0AD5E3096B7E}"/>
              </a:ext>
            </a:extLst>
          </p:cNvPr>
          <p:cNvSpPr txBox="1"/>
          <p:nvPr/>
        </p:nvSpPr>
        <p:spPr>
          <a:xfrm>
            <a:off x="4627129" y="1655295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6926D99-FCFC-E559-C223-88C8D4444BCC}"/>
              </a:ext>
            </a:extLst>
          </p:cNvPr>
          <p:cNvSpPr txBox="1"/>
          <p:nvPr/>
        </p:nvSpPr>
        <p:spPr>
          <a:xfrm>
            <a:off x="5654535" y="1656772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AB1C8F4-6D15-EC6E-AE5C-6C1DB3DBFA51}"/>
              </a:ext>
            </a:extLst>
          </p:cNvPr>
          <p:cNvSpPr txBox="1"/>
          <p:nvPr/>
        </p:nvSpPr>
        <p:spPr>
          <a:xfrm>
            <a:off x="6681941" y="1656772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4A6A107-6BF9-5297-EF70-27A29AC5B1CA}"/>
              </a:ext>
            </a:extLst>
          </p:cNvPr>
          <p:cNvSpPr txBox="1"/>
          <p:nvPr/>
        </p:nvSpPr>
        <p:spPr>
          <a:xfrm>
            <a:off x="7717610" y="1650305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2325707-6800-F8D9-E42F-6FC59D2C1297}"/>
              </a:ext>
            </a:extLst>
          </p:cNvPr>
          <p:cNvSpPr txBox="1"/>
          <p:nvPr/>
        </p:nvSpPr>
        <p:spPr>
          <a:xfrm>
            <a:off x="8745016" y="1642871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EDFE997-578A-B320-178D-1A006D11DEEB}"/>
              </a:ext>
            </a:extLst>
          </p:cNvPr>
          <p:cNvSpPr txBox="1"/>
          <p:nvPr/>
        </p:nvSpPr>
        <p:spPr>
          <a:xfrm>
            <a:off x="9785681" y="1646790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D991C27-9571-1A2D-410D-23B1F76E4B95}"/>
              </a:ext>
            </a:extLst>
          </p:cNvPr>
          <p:cNvSpPr txBox="1"/>
          <p:nvPr/>
        </p:nvSpPr>
        <p:spPr>
          <a:xfrm>
            <a:off x="10820680" y="1642207"/>
            <a:ext cx="800087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155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1431AEC9-907F-C86F-1EA7-F7EDDD17AB88}"/>
              </a:ext>
            </a:extLst>
          </p:cNvPr>
          <p:cNvSpPr txBox="1"/>
          <p:nvPr/>
        </p:nvSpPr>
        <p:spPr>
          <a:xfrm>
            <a:off x="1639018" y="5242561"/>
            <a:ext cx="492443" cy="1236913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駅</a:t>
            </a: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4E9126A3-602C-731F-E4E7-8F08BDB62CC1}"/>
              </a:ext>
            </a:extLst>
          </p:cNvPr>
          <p:cNvSpPr txBox="1"/>
          <p:nvPr/>
        </p:nvSpPr>
        <p:spPr>
          <a:xfrm>
            <a:off x="6570866" y="5242561"/>
            <a:ext cx="492443" cy="2270760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601A398E-9C0F-9025-5D4A-3AD06831EFF4}"/>
              </a:ext>
            </a:extLst>
          </p:cNvPr>
          <p:cNvGrpSpPr/>
          <p:nvPr/>
        </p:nvGrpSpPr>
        <p:grpSpPr>
          <a:xfrm>
            <a:off x="7694247" y="4701540"/>
            <a:ext cx="800089" cy="3763361"/>
            <a:chOff x="489805" y="1821180"/>
            <a:chExt cx="800089" cy="3763361"/>
          </a:xfrm>
        </p:grpSpPr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B2950919-0661-A74C-4A20-5185D215E097}"/>
                </a:ext>
              </a:extLst>
            </p:cNvPr>
            <p:cNvSpPr/>
            <p:nvPr/>
          </p:nvSpPr>
          <p:spPr>
            <a:xfrm>
              <a:off x="489805" y="1821180"/>
              <a:ext cx="800089" cy="457203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C5CB5C0F-62D5-177C-52E7-5D528EB63D11}"/>
                </a:ext>
              </a:extLst>
            </p:cNvPr>
            <p:cNvSpPr txBox="1"/>
            <p:nvPr/>
          </p:nvSpPr>
          <p:spPr>
            <a:xfrm>
              <a:off x="643628" y="2362201"/>
              <a:ext cx="492443" cy="3222340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endPara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1520C159-2CA5-CAA7-8C95-F39AB88CAA68}"/>
              </a:ext>
            </a:extLst>
          </p:cNvPr>
          <p:cNvSpPr txBox="1"/>
          <p:nvPr/>
        </p:nvSpPr>
        <p:spPr>
          <a:xfrm>
            <a:off x="450353" y="229522"/>
            <a:ext cx="7367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公園からコンビニまで何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あるか距離を計算してみよう。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自宅を原点として、□に正負の数を入れよう。</a:t>
            </a:r>
          </a:p>
        </p:txBody>
      </p:sp>
      <p:pic>
        <p:nvPicPr>
          <p:cNvPr id="2050" name="Picture 2" descr="大きな駅のイラスト | かわいいフリー素材集 いらすとや">
            <a:extLst>
              <a:ext uri="{FF2B5EF4-FFF2-40B4-BE49-F238E27FC236}">
                <a16:creationId xmlns:a16="http://schemas.microsoft.com/office/drawing/2014/main" id="{B4BD26F1-A88C-9BFA-E56C-58AE3A8CD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275" y="1858196"/>
            <a:ext cx="1449146" cy="134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家・建物のイラスト「１階建て一軒家」 | かわいいフリー素材集 いらすとや さん">
            <a:extLst>
              <a:ext uri="{FF2B5EF4-FFF2-40B4-BE49-F238E27FC236}">
                <a16:creationId xmlns:a16="http://schemas.microsoft.com/office/drawing/2014/main" id="{9B7916C2-1F2E-BB46-9E87-8D003A37D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087" y="2283117"/>
            <a:ext cx="1315362" cy="104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いろいろなコンビニエンスストアのイラスト | かわいいフリー素材集 いらすとや さん">
            <a:extLst>
              <a:ext uri="{FF2B5EF4-FFF2-40B4-BE49-F238E27FC236}">
                <a16:creationId xmlns:a16="http://schemas.microsoft.com/office/drawing/2014/main" id="{5A644207-9D47-8CD3-902C-10B970FC2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615" y="2222155"/>
            <a:ext cx="1033463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公園のイラスト | かわいいフリー素材集 いらすとや さん">
            <a:extLst>
              <a:ext uri="{FF2B5EF4-FFF2-40B4-BE49-F238E27FC236}">
                <a16:creationId xmlns:a16="http://schemas.microsoft.com/office/drawing/2014/main" id="{1D7D86B2-040E-1A2B-E466-4D35BF29A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759" y="2596994"/>
            <a:ext cx="1382454" cy="72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48DF85F7-BC27-A713-471B-15EA0C3BD7BA}"/>
              </a:ext>
            </a:extLst>
          </p:cNvPr>
          <p:cNvGrpSpPr/>
          <p:nvPr/>
        </p:nvGrpSpPr>
        <p:grpSpPr>
          <a:xfrm>
            <a:off x="731520" y="4038602"/>
            <a:ext cx="11531104" cy="2793210"/>
            <a:chOff x="731520" y="4038602"/>
            <a:chExt cx="11531104" cy="2793210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27B49B2C-2CB1-6A04-A77D-7160434FE05E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" y="4335783"/>
              <a:ext cx="11038568" cy="0"/>
            </a:xfrm>
            <a:prstGeom prst="line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7097900B-1433-FE87-4765-B206A827DFDF}"/>
                </a:ext>
              </a:extLst>
            </p:cNvPr>
            <p:cNvCxnSpPr>
              <a:cxnSpLocks/>
            </p:cNvCxnSpPr>
            <p:nvPr/>
          </p:nvCxnSpPr>
          <p:spPr>
            <a:xfrm>
              <a:off x="1885240" y="4038602"/>
              <a:ext cx="0" cy="59436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B615CBD6-C1DE-7AF3-3ACA-3F4EBF104B28}"/>
                </a:ext>
              </a:extLst>
            </p:cNvPr>
            <p:cNvSpPr/>
            <p:nvPr/>
          </p:nvSpPr>
          <p:spPr>
            <a:xfrm>
              <a:off x="1271835" y="4701541"/>
              <a:ext cx="1310585" cy="457195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0</a:t>
              </a:r>
              <a:r>
                <a:rPr kumimoji="1" lang="ja-JP" altLang="en-US" sz="24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ｍ</a:t>
              </a:r>
            </a:p>
          </p:txBody>
        </p: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3FD8D522-B0D1-B634-D33C-40B4F3FC5C48}"/>
                </a:ext>
              </a:extLst>
            </p:cNvPr>
            <p:cNvCxnSpPr>
              <a:cxnSpLocks/>
            </p:cNvCxnSpPr>
            <p:nvPr/>
          </p:nvCxnSpPr>
          <p:spPr>
            <a:xfrm>
              <a:off x="6817088" y="4038602"/>
              <a:ext cx="0" cy="59436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B979F9D6-1C8E-1DBB-2718-632B453C0278}"/>
                </a:ext>
              </a:extLst>
            </p:cNvPr>
            <p:cNvCxnSpPr>
              <a:cxnSpLocks/>
            </p:cNvCxnSpPr>
            <p:nvPr/>
          </p:nvCxnSpPr>
          <p:spPr>
            <a:xfrm>
              <a:off x="8476770" y="4038602"/>
              <a:ext cx="0" cy="59436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88251E7F-8497-4EAB-0BAA-98296FF195B1}"/>
                </a:ext>
              </a:extLst>
            </p:cNvPr>
            <p:cNvSpPr/>
            <p:nvPr/>
          </p:nvSpPr>
          <p:spPr>
            <a:xfrm>
              <a:off x="7924325" y="4701540"/>
              <a:ext cx="1188665" cy="525775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1945m</a:t>
              </a:r>
              <a:endParaRPr kumimoji="1" lang="ja-JP" altLang="en-US" sz="2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EBF141D1-A465-D8E5-5571-266BC6FF63F4}"/>
                </a:ext>
              </a:extLst>
            </p:cNvPr>
            <p:cNvSpPr txBox="1"/>
            <p:nvPr/>
          </p:nvSpPr>
          <p:spPr>
            <a:xfrm>
              <a:off x="8230548" y="5241222"/>
              <a:ext cx="492443" cy="1359758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自宅</a:t>
              </a: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5BA54916-682F-C745-4FB9-49CC828990E7}"/>
                </a:ext>
              </a:extLst>
            </p:cNvPr>
            <p:cNvCxnSpPr>
              <a:cxnSpLocks/>
            </p:cNvCxnSpPr>
            <p:nvPr/>
          </p:nvCxnSpPr>
          <p:spPr>
            <a:xfrm>
              <a:off x="9662534" y="4038602"/>
              <a:ext cx="0" cy="59436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FAB586CB-0890-AB3D-CAD7-77F58887E0DB}"/>
                </a:ext>
              </a:extLst>
            </p:cNvPr>
            <p:cNvSpPr/>
            <p:nvPr/>
          </p:nvSpPr>
          <p:spPr>
            <a:xfrm>
              <a:off x="9155809" y="4701540"/>
              <a:ext cx="1118618" cy="541012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1964</a:t>
              </a:r>
              <a:r>
                <a:rPr kumimoji="1" lang="ja-JP" altLang="en-US" sz="24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ｍ</a:t>
              </a: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29E05C62-31FC-B788-E858-5BE626D96DB9}"/>
                </a:ext>
              </a:extLst>
            </p:cNvPr>
            <p:cNvSpPr txBox="1"/>
            <p:nvPr/>
          </p:nvSpPr>
          <p:spPr>
            <a:xfrm>
              <a:off x="9416312" y="5241222"/>
              <a:ext cx="492443" cy="1359758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コンビニ</a:t>
              </a:r>
            </a:p>
          </p:txBody>
        </p: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38CD5FDA-3B70-6B76-9B83-4DF74FF79596}"/>
                </a:ext>
              </a:extLst>
            </p:cNvPr>
            <p:cNvSpPr/>
            <p:nvPr/>
          </p:nvSpPr>
          <p:spPr>
            <a:xfrm>
              <a:off x="6263137" y="4701540"/>
              <a:ext cx="1188665" cy="525775"/>
            </a:xfrm>
            <a:prstGeom prst="rect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400" b="1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1868m</a:t>
              </a:r>
              <a:endParaRPr kumimoji="1" lang="ja-JP" altLang="en-US" sz="2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C21726A3-6821-F571-DE60-31D89BF7EE2F}"/>
                </a:ext>
              </a:extLst>
            </p:cNvPr>
            <p:cNvSpPr txBox="1"/>
            <p:nvPr/>
          </p:nvSpPr>
          <p:spPr>
            <a:xfrm>
              <a:off x="6531333" y="5241222"/>
              <a:ext cx="492443" cy="1317346"/>
            </a:xfrm>
            <a:prstGeom prst="rect">
              <a:avLst/>
            </a:prstGeom>
            <a:noFill/>
          </p:spPr>
          <p:txBody>
            <a:bodyPr vert="eaVert" wrap="square" rtlCol="0" anchor="ctr">
              <a:spAutoFit/>
            </a:bodyPr>
            <a:lstStyle/>
            <a:p>
              <a:r>
                <a:rPr kumimoji="1" lang="ja-JP" altLang="en-US" sz="20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公園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2E0DDADF-8C65-9AEA-3F78-DADAF92397BF}"/>
                </a:ext>
              </a:extLst>
            </p:cNvPr>
            <p:cNvSpPr txBox="1"/>
            <p:nvPr/>
          </p:nvSpPr>
          <p:spPr>
            <a:xfrm>
              <a:off x="8984449" y="6600980"/>
              <a:ext cx="3278175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fontAlgn="t"/>
              <a:r>
                <a:rPr lang="ja-JP" altLang="en-US" sz="900" b="0" i="0" u="none" strike="noStrike" dirty="0"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イラスト出典：いらすとや　</a:t>
              </a:r>
              <a:r>
                <a:rPr lang="en-US" altLang="ja-JP" sz="900" b="0" i="0" u="none" strike="noStrike" dirty="0">
                  <a:solidFill>
                    <a:srgbClr val="000000"/>
                  </a:solidFill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https://www.irasutoya.com/　</a:t>
              </a: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0623F00-773E-5DB0-359D-49A2DD1278C4}"/>
              </a:ext>
            </a:extLst>
          </p:cNvPr>
          <p:cNvSpPr txBox="1"/>
          <p:nvPr/>
        </p:nvSpPr>
        <p:spPr>
          <a:xfrm>
            <a:off x="1383819" y="3440498"/>
            <a:ext cx="995110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082B68C-11C0-AB98-8987-35EFF1EFEB14}"/>
              </a:ext>
            </a:extLst>
          </p:cNvPr>
          <p:cNvSpPr txBox="1"/>
          <p:nvPr/>
        </p:nvSpPr>
        <p:spPr>
          <a:xfrm>
            <a:off x="6313304" y="3438319"/>
            <a:ext cx="995110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A53AA9-CA15-8D7E-6193-4DB09A0D0F61}"/>
              </a:ext>
            </a:extLst>
          </p:cNvPr>
          <p:cNvSpPr txBox="1"/>
          <p:nvPr/>
        </p:nvSpPr>
        <p:spPr>
          <a:xfrm>
            <a:off x="7975348" y="3445419"/>
            <a:ext cx="995110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C057475-0D6B-A5E8-4D4B-F84C74E22E58}"/>
              </a:ext>
            </a:extLst>
          </p:cNvPr>
          <p:cNvSpPr txBox="1"/>
          <p:nvPr/>
        </p:nvSpPr>
        <p:spPr>
          <a:xfrm>
            <a:off x="9180715" y="3439501"/>
            <a:ext cx="995110" cy="400110"/>
          </a:xfrm>
          <a:prstGeom prst="rect">
            <a:avLst/>
          </a:prstGeom>
          <a:noFill/>
          <a:ln w="38100">
            <a:solidFill>
              <a:srgbClr val="969696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ja-JP" altLang="en-US" sz="2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520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535563-4269-1E46-B554-78B48E97C570}"/>
              </a:ext>
            </a:extLst>
          </p:cNvPr>
          <p:cNvSpPr txBox="1"/>
          <p:nvPr/>
        </p:nvSpPr>
        <p:spPr>
          <a:xfrm>
            <a:off x="450353" y="229522"/>
            <a:ext cx="78117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「正の数・負の数をひくには、符号を変えた数をたせばよい」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ことを自分の言葉で説明しよう。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352A3E18-2BA5-8997-B644-828DB8202E18}"/>
              </a:ext>
            </a:extLst>
          </p:cNvPr>
          <p:cNvSpPr/>
          <p:nvPr/>
        </p:nvSpPr>
        <p:spPr>
          <a:xfrm>
            <a:off x="613796" y="1295400"/>
            <a:ext cx="10964407" cy="5044440"/>
          </a:xfrm>
          <a:prstGeom prst="roundRect">
            <a:avLst>
              <a:gd name="adj" fmla="val 699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sz="44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946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E7BDCE5-B697-42C0-BF56-EC0558EC67D4}"/>
</file>

<file path=customXml/itemProps2.xml><?xml version="1.0" encoding="utf-8"?>
<ds:datastoreItem xmlns:ds="http://schemas.openxmlformats.org/officeDocument/2006/customXml" ds:itemID="{3DFC1DB2-4DB8-4C3D-AA8D-DAF414E89BA9}"/>
</file>

<file path=customXml/itemProps3.xml><?xml version="1.0" encoding="utf-8"?>
<ds:datastoreItem xmlns:ds="http://schemas.openxmlformats.org/officeDocument/2006/customXml" ds:itemID="{58630108-CD38-466E-BDA4-31B79727F46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152</Words>
  <Application>Microsoft Office PowerPoint</Application>
  <PresentationFormat>ワイド画面</PresentationFormat>
  <Paragraphs>39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2025-02-06T06:51:37Z</dcterms:created>
  <dcterms:modified xsi:type="dcterms:W3CDTF">2025-02-06T06:51:46Z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