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5"/>
  </p:notesMasterIdLst>
  <p:sldIdLst>
    <p:sldId id="6452" r:id="rId2"/>
    <p:sldId id="6454" r:id="rId3"/>
    <p:sldId id="645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B2B2B2"/>
    <a:srgbClr val="FFCC00"/>
    <a:srgbClr val="FF9966"/>
    <a:srgbClr val="FFCCCC"/>
    <a:srgbClr val="FF7C80"/>
    <a:srgbClr val="FF99CC"/>
    <a:srgbClr val="FF66CC"/>
    <a:srgbClr val="CC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480CF-D27E-4D6C-865B-94D49278D3FB}" v="6" dt="2025-02-06T06:51:03.8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0A0B-2043-4238-B970-78771FD78A05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2D32D-8230-4498-BAA6-075A86B8114D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355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312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552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77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2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76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8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87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5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83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91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30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30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3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58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520C159-2CA5-CAA7-8C95-F39AB88CAA68}"/>
              </a:ext>
            </a:extLst>
          </p:cNvPr>
          <p:cNvSpPr txBox="1"/>
          <p:nvPr/>
        </p:nvSpPr>
        <p:spPr>
          <a:xfrm>
            <a:off x="450353" y="229522"/>
            <a:ext cx="9365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年表で、明治維新から東京オリンピックまで何年あるか計算してみよう。</a:t>
            </a:r>
            <a:endParaRPr kumimoji="1" lang="en-US" altLang="ja-JP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1945</a:t>
            </a:r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年を原点として、□に正負の数を入れよう。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DE9CA2B-F917-B306-B77B-804233D33405}"/>
              </a:ext>
            </a:extLst>
          </p:cNvPr>
          <p:cNvSpPr txBox="1"/>
          <p:nvPr/>
        </p:nvSpPr>
        <p:spPr>
          <a:xfrm>
            <a:off x="483704" y="165405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E17626-98E1-F532-3567-BB282843107B}"/>
              </a:ext>
            </a:extLst>
          </p:cNvPr>
          <p:cNvSpPr txBox="1"/>
          <p:nvPr/>
        </p:nvSpPr>
        <p:spPr>
          <a:xfrm>
            <a:off x="1512028" y="165339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DF4C32-EDCB-A7B7-F7C6-F98F0B616B49}"/>
              </a:ext>
            </a:extLst>
          </p:cNvPr>
          <p:cNvSpPr txBox="1"/>
          <p:nvPr/>
        </p:nvSpPr>
        <p:spPr>
          <a:xfrm>
            <a:off x="2544310" y="165339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090985-05F7-F3E4-713C-4C79C2DB8980}"/>
              </a:ext>
            </a:extLst>
          </p:cNvPr>
          <p:cNvSpPr txBox="1"/>
          <p:nvPr/>
        </p:nvSpPr>
        <p:spPr>
          <a:xfrm>
            <a:off x="3591460" y="165211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1427B3-F9D8-2211-3901-0AD5E3096B7E}"/>
              </a:ext>
            </a:extLst>
          </p:cNvPr>
          <p:cNvSpPr txBox="1"/>
          <p:nvPr/>
        </p:nvSpPr>
        <p:spPr>
          <a:xfrm>
            <a:off x="4627129" y="1655295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926D99-FCFC-E559-C223-88C8D4444BCC}"/>
              </a:ext>
            </a:extLst>
          </p:cNvPr>
          <p:cNvSpPr txBox="1"/>
          <p:nvPr/>
        </p:nvSpPr>
        <p:spPr>
          <a:xfrm>
            <a:off x="5654535" y="165677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B1C8F4-6D15-EC6E-AE5C-6C1DB3DBFA51}"/>
              </a:ext>
            </a:extLst>
          </p:cNvPr>
          <p:cNvSpPr txBox="1"/>
          <p:nvPr/>
        </p:nvSpPr>
        <p:spPr>
          <a:xfrm>
            <a:off x="6681941" y="165677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4A6A107-6BF9-5297-EF70-27A29AC5B1CA}"/>
              </a:ext>
            </a:extLst>
          </p:cNvPr>
          <p:cNvSpPr txBox="1"/>
          <p:nvPr/>
        </p:nvSpPr>
        <p:spPr>
          <a:xfrm>
            <a:off x="7717610" y="1650305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2325707-6800-F8D9-E42F-6FC59D2C1297}"/>
              </a:ext>
            </a:extLst>
          </p:cNvPr>
          <p:cNvSpPr txBox="1"/>
          <p:nvPr/>
        </p:nvSpPr>
        <p:spPr>
          <a:xfrm>
            <a:off x="8745016" y="1642871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EDFE997-578A-B320-178D-1A006D11DEEB}"/>
              </a:ext>
            </a:extLst>
          </p:cNvPr>
          <p:cNvSpPr txBox="1"/>
          <p:nvPr/>
        </p:nvSpPr>
        <p:spPr>
          <a:xfrm>
            <a:off x="9785681" y="1646790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D991C27-9571-1A2D-410D-23B1F76E4B95}"/>
              </a:ext>
            </a:extLst>
          </p:cNvPr>
          <p:cNvSpPr txBox="1"/>
          <p:nvPr/>
        </p:nvSpPr>
        <p:spPr>
          <a:xfrm>
            <a:off x="10820680" y="164220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6" name="図 15" descr="タイムライン が含まれている画像&#10;&#10;自動的に生成された説明">
            <a:extLst>
              <a:ext uri="{FF2B5EF4-FFF2-40B4-BE49-F238E27FC236}">
                <a16:creationId xmlns:a16="http://schemas.microsoft.com/office/drawing/2014/main" id="{4D41FBE3-8570-4762-42BF-05756FCF5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12760"/>
            <a:ext cx="11723830" cy="442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5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4CF5DF8D-2CE5-9A8E-16BD-E769CEDC38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59" y="4028870"/>
            <a:ext cx="11529865" cy="2815271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4E9126A3-602C-731F-E4E7-8F08BDB62CC1}"/>
              </a:ext>
            </a:extLst>
          </p:cNvPr>
          <p:cNvSpPr txBox="1"/>
          <p:nvPr/>
        </p:nvSpPr>
        <p:spPr>
          <a:xfrm>
            <a:off x="6570866" y="5242561"/>
            <a:ext cx="492443" cy="227076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601A398E-9C0F-9025-5D4A-3AD06831EFF4}"/>
              </a:ext>
            </a:extLst>
          </p:cNvPr>
          <p:cNvGrpSpPr/>
          <p:nvPr/>
        </p:nvGrpSpPr>
        <p:grpSpPr>
          <a:xfrm>
            <a:off x="7694247" y="4701540"/>
            <a:ext cx="800089" cy="3763361"/>
            <a:chOff x="489805" y="1821180"/>
            <a:chExt cx="800089" cy="3763361"/>
          </a:xfrm>
        </p:grpSpPr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B2950919-0661-A74C-4A20-5185D215E097}"/>
                </a:ext>
              </a:extLst>
            </p:cNvPr>
            <p:cNvSpPr/>
            <p:nvPr/>
          </p:nvSpPr>
          <p:spPr>
            <a:xfrm>
              <a:off x="489805" y="1821180"/>
              <a:ext cx="800089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C5CB5C0F-62D5-177C-52E7-5D528EB63D11}"/>
                </a:ext>
              </a:extLst>
            </p:cNvPr>
            <p:cNvSpPr txBox="1"/>
            <p:nvPr/>
          </p:nvSpPr>
          <p:spPr>
            <a:xfrm>
              <a:off x="643628" y="2362201"/>
              <a:ext cx="492443" cy="322234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endPara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520C159-2CA5-CAA7-8C95-F39AB88CAA68}"/>
              </a:ext>
            </a:extLst>
          </p:cNvPr>
          <p:cNvSpPr txBox="1"/>
          <p:nvPr/>
        </p:nvSpPr>
        <p:spPr>
          <a:xfrm>
            <a:off x="450353" y="229522"/>
            <a:ext cx="7367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公園からコンビニまで何</a:t>
            </a:r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</a:t>
            </a:r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あるか距離を計算してみよう。</a:t>
            </a:r>
            <a:endParaRPr kumimoji="1" lang="en-US" altLang="ja-JP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自宅を原点として、□に正負の数を入れよう。</a:t>
            </a:r>
          </a:p>
        </p:txBody>
      </p:sp>
      <p:pic>
        <p:nvPicPr>
          <p:cNvPr id="2050" name="Picture 2" descr="大きな駅のイラスト | かわいいフリー素材集 いらすとや">
            <a:extLst>
              <a:ext uri="{FF2B5EF4-FFF2-40B4-BE49-F238E27FC236}">
                <a16:creationId xmlns:a16="http://schemas.microsoft.com/office/drawing/2014/main" id="{B4BD26F1-A88C-9BFA-E56C-58AE3A8CD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75" y="1858196"/>
            <a:ext cx="1449146" cy="134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家・建物のイラスト「１階建て一軒家」 | かわいいフリー素材集 いらすとや さん">
            <a:extLst>
              <a:ext uri="{FF2B5EF4-FFF2-40B4-BE49-F238E27FC236}">
                <a16:creationId xmlns:a16="http://schemas.microsoft.com/office/drawing/2014/main" id="{9B7916C2-1F2E-BB46-9E87-8D003A37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087" y="2283117"/>
            <a:ext cx="1315362" cy="104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いろいろなコンビニエンスストアのイラスト | かわいいフリー素材集 いらすとや さん">
            <a:extLst>
              <a:ext uri="{FF2B5EF4-FFF2-40B4-BE49-F238E27FC236}">
                <a16:creationId xmlns:a16="http://schemas.microsoft.com/office/drawing/2014/main" id="{5A644207-9D47-8CD3-902C-10B970FC2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615" y="2222155"/>
            <a:ext cx="1033463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公園のイラスト | かわいいフリー素材集 いらすとや さん">
            <a:extLst>
              <a:ext uri="{FF2B5EF4-FFF2-40B4-BE49-F238E27FC236}">
                <a16:creationId xmlns:a16="http://schemas.microsoft.com/office/drawing/2014/main" id="{1D7D86B2-040E-1A2B-E466-4D35BF29A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759" y="2596994"/>
            <a:ext cx="1382454" cy="72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623F00-773E-5DB0-359D-49A2DD1278C4}"/>
              </a:ext>
            </a:extLst>
          </p:cNvPr>
          <p:cNvSpPr txBox="1"/>
          <p:nvPr/>
        </p:nvSpPr>
        <p:spPr>
          <a:xfrm>
            <a:off x="1383819" y="3440498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82B68C-11C0-AB98-8987-35EFF1EFEB14}"/>
              </a:ext>
            </a:extLst>
          </p:cNvPr>
          <p:cNvSpPr txBox="1"/>
          <p:nvPr/>
        </p:nvSpPr>
        <p:spPr>
          <a:xfrm>
            <a:off x="6313304" y="3438319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A53AA9-CA15-8D7E-6193-4DB09A0D0F61}"/>
              </a:ext>
            </a:extLst>
          </p:cNvPr>
          <p:cNvSpPr txBox="1"/>
          <p:nvPr/>
        </p:nvSpPr>
        <p:spPr>
          <a:xfrm>
            <a:off x="7975348" y="3445419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057475-0D6B-A5E8-4D4B-F84C74E22E58}"/>
              </a:ext>
            </a:extLst>
          </p:cNvPr>
          <p:cNvSpPr txBox="1"/>
          <p:nvPr/>
        </p:nvSpPr>
        <p:spPr>
          <a:xfrm>
            <a:off x="9180715" y="3439501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52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535563-4269-1E46-B554-78B48E97C570}"/>
              </a:ext>
            </a:extLst>
          </p:cNvPr>
          <p:cNvSpPr txBox="1"/>
          <p:nvPr/>
        </p:nvSpPr>
        <p:spPr>
          <a:xfrm>
            <a:off x="450353" y="229522"/>
            <a:ext cx="78117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「正の数・負の数をひくには、符号を変えた数をたせばよい」</a:t>
            </a:r>
            <a:endParaRPr kumimoji="1" lang="en-US" altLang="ja-JP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ことを自分の言葉で説明しよう。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52A3E18-2BA5-8997-B644-828DB8202E18}"/>
              </a:ext>
            </a:extLst>
          </p:cNvPr>
          <p:cNvSpPr/>
          <p:nvPr/>
        </p:nvSpPr>
        <p:spPr>
          <a:xfrm>
            <a:off x="613796" y="1295400"/>
            <a:ext cx="10964407" cy="5044440"/>
          </a:xfrm>
          <a:prstGeom prst="roundRect">
            <a:avLst>
              <a:gd name="adj" fmla="val 699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4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946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575998E-A535-42A1-9057-C133AA0E8BAA}"/>
</file>

<file path=customXml/itemProps2.xml><?xml version="1.0" encoding="utf-8"?>
<ds:datastoreItem xmlns:ds="http://schemas.openxmlformats.org/officeDocument/2006/customXml" ds:itemID="{DDCAB3E7-0170-45B7-AF81-385CDFFE6465}"/>
</file>

<file path=customXml/itemProps3.xml><?xml version="1.0" encoding="utf-8"?>
<ds:datastoreItem xmlns:ds="http://schemas.openxmlformats.org/officeDocument/2006/customXml" ds:itemID="{C872081B-6592-4D2D-AFBE-4A6D04ABFE7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</Words>
  <Application>Microsoft Office PowerPoint</Application>
  <PresentationFormat>ワイド画面</PresentationFormat>
  <Paragraphs>8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2025-02-06T06:51:03Z</dcterms:created>
  <dcterms:modified xsi:type="dcterms:W3CDTF">2025-02-06T06:51:04Z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