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3"/>
  </p:notesMasterIdLst>
  <p:sldIdLst>
    <p:sldId id="289" r:id="rId2"/>
  </p:sldIdLst>
  <p:sldSz cx="10160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E1FFE1"/>
    <a:srgbClr val="CCFFCC"/>
    <a:srgbClr val="E7E7FF"/>
    <a:srgbClr val="FFFFCC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B3E420-BB25-436B-B04E-9A8A376D578D}" v="3" dt="2026-07-07T00:31:25.2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5818" autoAdjust="0"/>
  </p:normalViewPr>
  <p:slideViewPr>
    <p:cSldViewPr snapToGrid="0" showGuides="1">
      <p:cViewPr varScale="1">
        <p:scale>
          <a:sx n="135" d="100"/>
          <a:sy n="135" d="100"/>
        </p:scale>
        <p:origin x="276" y="120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62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33F13-39B1-4312-A92E-73D68E81300D}" type="datetimeFigureOut">
              <a:t>2026/7/7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6CBD7-A38D-48FE-B33E-A1B808E75276}" type="slidenum"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731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944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997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678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911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46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315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59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523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8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0360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86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26586-D1A1-4C1C-9E3A-AB64A0F54566}" type="datetimeFigureOut">
              <a:rPr kumimoji="1" lang="ja-JP" altLang="en-US" smtClean="0"/>
              <a:t>2026/7/7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2574B-90ED-48A6-A4CD-8B93AA7D88C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95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kumimoji="1"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kumimoji="1"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589555C-FFB4-4E5D-32B7-69073B2A5E4B}"/>
              </a:ext>
            </a:extLst>
          </p:cNvPr>
          <p:cNvSpPr txBox="1"/>
          <p:nvPr/>
        </p:nvSpPr>
        <p:spPr>
          <a:xfrm>
            <a:off x="8539645" y="418212"/>
            <a:ext cx="923330" cy="4678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◆相手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　　　　　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7C7E2EA-09BF-A684-BC56-538F861079F9}"/>
              </a:ext>
            </a:extLst>
          </p:cNvPr>
          <p:cNvSpPr txBox="1"/>
          <p:nvPr/>
        </p:nvSpPr>
        <p:spPr>
          <a:xfrm>
            <a:off x="6838439" y="418212"/>
            <a:ext cx="923330" cy="49547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◆使った敬語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ja-JP" altLang="en-US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D8A7655-CCFB-D54B-DE1B-D7965112D343}"/>
              </a:ext>
            </a:extLst>
          </p:cNvPr>
          <p:cNvSpPr txBox="1"/>
          <p:nvPr/>
        </p:nvSpPr>
        <p:spPr>
          <a:xfrm>
            <a:off x="4193007" y="418212"/>
            <a:ext cx="1661993" cy="5103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◆敬語を使った例文</a:t>
            </a:r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ja-JP" altLang="en-US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4652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51816CB3-1776-4DE0-AC23-576DBF6C3A59}"/>
</file>

<file path=customXml/itemProps2.xml><?xml version="1.0" encoding="utf-8"?>
<ds:datastoreItem xmlns:ds="http://schemas.openxmlformats.org/officeDocument/2006/customXml" ds:itemID="{66179CA8-375A-45B4-8541-DDE23B089447}"/>
</file>

<file path=customXml/itemProps3.xml><?xml version="1.0" encoding="utf-8"?>
<ds:datastoreItem xmlns:ds="http://schemas.openxmlformats.org/officeDocument/2006/customXml" ds:itemID="{FEB46A7C-A95F-4EB4-9661-F97E501781BC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2026-07-07T00:31:25Z</dcterms:created>
  <dcterms:modified xsi:type="dcterms:W3CDTF">2026-07-07T00:31:33Z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0x010100F85116646EBC254094A98D8EB88AA2F4</vt:lpwstr>
  </property>
</Properties>
</file>