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96" r:id="rId1"/>
  </p:sldMasterIdLst>
  <p:notesMasterIdLst>
    <p:notesMasterId r:id="rId3"/>
  </p:notesMasterIdLst>
  <p:sldIdLst>
    <p:sldId id="288" r:id="rId2"/>
  </p:sldIdLst>
  <p:sldSz cx="10160000" cy="5715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00" userDrawn="1">
          <p15:clr>
            <a:srgbClr val="A4A3A4"/>
          </p15:clr>
        </p15:guide>
        <p15:guide id="2" pos="320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ECFF"/>
    <a:srgbClr val="E1FFE1"/>
    <a:srgbClr val="CCFFCC"/>
    <a:srgbClr val="E7E7FF"/>
    <a:srgbClr val="FFFFCC"/>
    <a:srgbClr val="FFE5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82F014A-0043-466A-B2CA-AEB35F64D430}" v="3" dt="2026-07-07T00:32:10.0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13" autoAdjust="0"/>
    <p:restoredTop sz="95818" autoAdjust="0"/>
  </p:normalViewPr>
  <p:slideViewPr>
    <p:cSldViewPr snapToGrid="0" showGuides="1">
      <p:cViewPr varScale="1">
        <p:scale>
          <a:sx n="132" d="100"/>
          <a:sy n="132" d="100"/>
        </p:scale>
        <p:origin x="378" y="150"/>
      </p:cViewPr>
      <p:guideLst>
        <p:guide orient="horz" pos="1800"/>
        <p:guide pos="320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73" d="100"/>
          <a:sy n="73" d="100"/>
        </p:scale>
        <p:origin x="2624" y="3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5/10/relationships/revisionInfo" Target="revisionInfo.xml"/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11" Type="http://schemas.openxmlformats.org/officeDocument/2006/relationships/customXml" Target="../customXml/item3.xml"/><Relationship Id="rId5" Type="http://schemas.openxmlformats.org/officeDocument/2006/relationships/viewProps" Target="viewProps.xml"/><Relationship Id="rId10" Type="http://schemas.openxmlformats.org/officeDocument/2006/relationships/customXml" Target="../customXml/item2.xml"/><Relationship Id="rId4" Type="http://schemas.openxmlformats.org/officeDocument/2006/relationships/presProps" Target="presProps.xml"/><Relationship Id="rId9" Type="http://schemas.openxmlformats.org/officeDocument/2006/relationships/customXml" Target="../customXml/item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1E33F13-39B1-4312-A92E-73D68E81300D}" type="datetimeFigureOut">
              <a:t>2026/7/7</a:t>
            </a:fld>
            <a:endParaRPr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B06CBD7-A38D-48FE-B33E-A1B808E75276}" type="slidenum"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3773127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70000" y="935302"/>
            <a:ext cx="7620000" cy="1989667"/>
          </a:xfrm>
        </p:spPr>
        <p:txBody>
          <a:bodyPr anchor="b"/>
          <a:lstStyle>
            <a:lvl1pPr algn="ctr">
              <a:defRPr sz="5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70000" y="3001698"/>
            <a:ext cx="7620000" cy="1379802"/>
          </a:xfrm>
        </p:spPr>
        <p:txBody>
          <a:bodyPr/>
          <a:lstStyle>
            <a:lvl1pPr marL="0" indent="0" algn="ctr">
              <a:buNone/>
              <a:defRPr sz="2000"/>
            </a:lvl1pPr>
            <a:lvl2pPr marL="380985" indent="0" algn="ctr">
              <a:buNone/>
              <a:defRPr sz="1667"/>
            </a:lvl2pPr>
            <a:lvl3pPr marL="761970" indent="0" algn="ctr">
              <a:buNone/>
              <a:defRPr sz="1500"/>
            </a:lvl3pPr>
            <a:lvl4pPr marL="1142954" indent="0" algn="ctr">
              <a:buNone/>
              <a:defRPr sz="1333"/>
            </a:lvl4pPr>
            <a:lvl5pPr marL="1523939" indent="0" algn="ctr">
              <a:buNone/>
              <a:defRPr sz="1333"/>
            </a:lvl5pPr>
            <a:lvl6pPr marL="1904924" indent="0" algn="ctr">
              <a:buNone/>
              <a:defRPr sz="1333"/>
            </a:lvl6pPr>
            <a:lvl7pPr marL="2285909" indent="0" algn="ctr">
              <a:buNone/>
              <a:defRPr sz="1333"/>
            </a:lvl7pPr>
            <a:lvl8pPr marL="2666893" indent="0" algn="ctr">
              <a:buNone/>
              <a:defRPr sz="1333"/>
            </a:lvl8pPr>
            <a:lvl9pPr marL="3047878" indent="0" algn="ctr">
              <a:buNone/>
              <a:defRPr sz="1333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726586-D1A1-4C1C-9E3A-AB64A0F54566}" type="datetimeFigureOut">
              <a:rPr kumimoji="1" lang="ja-JP" altLang="en-US" smtClean="0"/>
              <a:t>2026/7/7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2574B-90ED-48A6-A4CD-8B93AA7D88C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099441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726586-D1A1-4C1C-9E3A-AB64A0F54566}" type="datetimeFigureOut">
              <a:rPr kumimoji="1" lang="ja-JP" altLang="en-US" smtClean="0"/>
              <a:t>2026/7/7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2574B-90ED-48A6-A4CD-8B93AA7D88C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099701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70750" y="304271"/>
            <a:ext cx="2190750" cy="4843198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98500" y="304271"/>
            <a:ext cx="6445250" cy="4843198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726586-D1A1-4C1C-9E3A-AB64A0F54566}" type="datetimeFigureOut">
              <a:rPr kumimoji="1" lang="ja-JP" altLang="en-US" smtClean="0"/>
              <a:t>2026/7/7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2574B-90ED-48A6-A4CD-8B93AA7D88C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767835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726586-D1A1-4C1C-9E3A-AB64A0F54566}" type="datetimeFigureOut">
              <a:rPr kumimoji="1" lang="ja-JP" altLang="en-US" smtClean="0"/>
              <a:t>2026/7/7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2574B-90ED-48A6-A4CD-8B93AA7D88C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199116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3208" y="1424782"/>
            <a:ext cx="8763000" cy="2377281"/>
          </a:xfrm>
        </p:spPr>
        <p:txBody>
          <a:bodyPr anchor="b"/>
          <a:lstStyle>
            <a:lvl1pPr>
              <a:defRPr sz="5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3208" y="3824553"/>
            <a:ext cx="8763000" cy="1250156"/>
          </a:xfrm>
        </p:spPr>
        <p:txBody>
          <a:bodyPr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380985" indent="0">
              <a:buNone/>
              <a:defRPr sz="1667">
                <a:solidFill>
                  <a:schemeClr val="tx1">
                    <a:tint val="75000"/>
                  </a:schemeClr>
                </a:solidFill>
              </a:defRPr>
            </a:lvl2pPr>
            <a:lvl3pPr marL="76197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3pPr>
            <a:lvl4pPr marL="1142954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4pPr>
            <a:lvl5pPr marL="1523939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5pPr>
            <a:lvl6pPr marL="1904924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6pPr>
            <a:lvl7pPr marL="2285909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7pPr>
            <a:lvl8pPr marL="2666893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8pPr>
            <a:lvl9pPr marL="3047878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726586-D1A1-4C1C-9E3A-AB64A0F54566}" type="datetimeFigureOut">
              <a:rPr kumimoji="1" lang="ja-JP" altLang="en-US" smtClean="0"/>
              <a:t>2026/7/7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2574B-90ED-48A6-A4CD-8B93AA7D88C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134688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98500" y="1521354"/>
            <a:ext cx="4318000" cy="3626115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43500" y="1521354"/>
            <a:ext cx="4318000" cy="3626115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726586-D1A1-4C1C-9E3A-AB64A0F54566}" type="datetimeFigureOut">
              <a:rPr kumimoji="1" lang="ja-JP" altLang="en-US" smtClean="0"/>
              <a:t>2026/7/7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2574B-90ED-48A6-A4CD-8B93AA7D88C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403152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9823" y="304271"/>
            <a:ext cx="8763000" cy="1104636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824" y="1400969"/>
            <a:ext cx="4298156" cy="686593"/>
          </a:xfrm>
        </p:spPr>
        <p:txBody>
          <a:bodyPr anchor="b"/>
          <a:lstStyle>
            <a:lvl1pPr marL="0" indent="0">
              <a:buNone/>
              <a:defRPr sz="2000" b="1"/>
            </a:lvl1pPr>
            <a:lvl2pPr marL="380985" indent="0">
              <a:buNone/>
              <a:defRPr sz="1667" b="1"/>
            </a:lvl2pPr>
            <a:lvl3pPr marL="761970" indent="0">
              <a:buNone/>
              <a:defRPr sz="1500" b="1"/>
            </a:lvl3pPr>
            <a:lvl4pPr marL="1142954" indent="0">
              <a:buNone/>
              <a:defRPr sz="1333" b="1"/>
            </a:lvl4pPr>
            <a:lvl5pPr marL="1523939" indent="0">
              <a:buNone/>
              <a:defRPr sz="1333" b="1"/>
            </a:lvl5pPr>
            <a:lvl6pPr marL="1904924" indent="0">
              <a:buNone/>
              <a:defRPr sz="1333" b="1"/>
            </a:lvl6pPr>
            <a:lvl7pPr marL="2285909" indent="0">
              <a:buNone/>
              <a:defRPr sz="1333" b="1"/>
            </a:lvl7pPr>
            <a:lvl8pPr marL="2666893" indent="0">
              <a:buNone/>
              <a:defRPr sz="1333" b="1"/>
            </a:lvl8pPr>
            <a:lvl9pPr marL="3047878" indent="0">
              <a:buNone/>
              <a:defRPr sz="1333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9824" y="2087563"/>
            <a:ext cx="4298156" cy="3070490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43500" y="1400969"/>
            <a:ext cx="4319323" cy="686593"/>
          </a:xfrm>
        </p:spPr>
        <p:txBody>
          <a:bodyPr anchor="b"/>
          <a:lstStyle>
            <a:lvl1pPr marL="0" indent="0">
              <a:buNone/>
              <a:defRPr sz="2000" b="1"/>
            </a:lvl1pPr>
            <a:lvl2pPr marL="380985" indent="0">
              <a:buNone/>
              <a:defRPr sz="1667" b="1"/>
            </a:lvl2pPr>
            <a:lvl3pPr marL="761970" indent="0">
              <a:buNone/>
              <a:defRPr sz="1500" b="1"/>
            </a:lvl3pPr>
            <a:lvl4pPr marL="1142954" indent="0">
              <a:buNone/>
              <a:defRPr sz="1333" b="1"/>
            </a:lvl4pPr>
            <a:lvl5pPr marL="1523939" indent="0">
              <a:buNone/>
              <a:defRPr sz="1333" b="1"/>
            </a:lvl5pPr>
            <a:lvl6pPr marL="1904924" indent="0">
              <a:buNone/>
              <a:defRPr sz="1333" b="1"/>
            </a:lvl6pPr>
            <a:lvl7pPr marL="2285909" indent="0">
              <a:buNone/>
              <a:defRPr sz="1333" b="1"/>
            </a:lvl7pPr>
            <a:lvl8pPr marL="2666893" indent="0">
              <a:buNone/>
              <a:defRPr sz="1333" b="1"/>
            </a:lvl8pPr>
            <a:lvl9pPr marL="3047878" indent="0">
              <a:buNone/>
              <a:defRPr sz="1333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43500" y="2087563"/>
            <a:ext cx="4319323" cy="3070490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726586-D1A1-4C1C-9E3A-AB64A0F54566}" type="datetimeFigureOut">
              <a:rPr kumimoji="1" lang="ja-JP" altLang="en-US" smtClean="0"/>
              <a:t>2026/7/7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2574B-90ED-48A6-A4CD-8B93AA7D88C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205951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726586-D1A1-4C1C-9E3A-AB64A0F54566}" type="datetimeFigureOut">
              <a:rPr kumimoji="1" lang="ja-JP" altLang="en-US" smtClean="0"/>
              <a:t>2026/7/7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2574B-90ED-48A6-A4CD-8B93AA7D88C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352327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726586-D1A1-4C1C-9E3A-AB64A0F54566}" type="datetimeFigureOut">
              <a:rPr kumimoji="1" lang="ja-JP" altLang="en-US" smtClean="0"/>
              <a:t>2026/7/7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2574B-90ED-48A6-A4CD-8B93AA7D88C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04810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9824" y="381000"/>
            <a:ext cx="3276864" cy="1333500"/>
          </a:xfrm>
        </p:spPr>
        <p:txBody>
          <a:bodyPr anchor="b"/>
          <a:lstStyle>
            <a:lvl1pPr>
              <a:defRPr sz="2667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19323" y="822855"/>
            <a:ext cx="5143500" cy="4061354"/>
          </a:xfrm>
        </p:spPr>
        <p:txBody>
          <a:bodyPr/>
          <a:lstStyle>
            <a:lvl1pPr>
              <a:defRPr sz="2667"/>
            </a:lvl1pPr>
            <a:lvl2pPr>
              <a:defRPr sz="2333"/>
            </a:lvl2pPr>
            <a:lvl3pPr>
              <a:defRPr sz="2000"/>
            </a:lvl3pPr>
            <a:lvl4pPr>
              <a:defRPr sz="1667"/>
            </a:lvl4pPr>
            <a:lvl5pPr>
              <a:defRPr sz="1667"/>
            </a:lvl5pPr>
            <a:lvl6pPr>
              <a:defRPr sz="1667"/>
            </a:lvl6pPr>
            <a:lvl7pPr>
              <a:defRPr sz="1667"/>
            </a:lvl7pPr>
            <a:lvl8pPr>
              <a:defRPr sz="1667"/>
            </a:lvl8pPr>
            <a:lvl9pPr>
              <a:defRPr sz="1667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9824" y="1714500"/>
            <a:ext cx="3276864" cy="3176323"/>
          </a:xfrm>
        </p:spPr>
        <p:txBody>
          <a:bodyPr/>
          <a:lstStyle>
            <a:lvl1pPr marL="0" indent="0">
              <a:buNone/>
              <a:defRPr sz="1333"/>
            </a:lvl1pPr>
            <a:lvl2pPr marL="380985" indent="0">
              <a:buNone/>
              <a:defRPr sz="1167"/>
            </a:lvl2pPr>
            <a:lvl3pPr marL="761970" indent="0">
              <a:buNone/>
              <a:defRPr sz="1000"/>
            </a:lvl3pPr>
            <a:lvl4pPr marL="1142954" indent="0">
              <a:buNone/>
              <a:defRPr sz="833"/>
            </a:lvl4pPr>
            <a:lvl5pPr marL="1523939" indent="0">
              <a:buNone/>
              <a:defRPr sz="833"/>
            </a:lvl5pPr>
            <a:lvl6pPr marL="1904924" indent="0">
              <a:buNone/>
              <a:defRPr sz="833"/>
            </a:lvl6pPr>
            <a:lvl7pPr marL="2285909" indent="0">
              <a:buNone/>
              <a:defRPr sz="833"/>
            </a:lvl7pPr>
            <a:lvl8pPr marL="2666893" indent="0">
              <a:buNone/>
              <a:defRPr sz="833"/>
            </a:lvl8pPr>
            <a:lvl9pPr marL="3047878" indent="0">
              <a:buNone/>
              <a:defRPr sz="833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726586-D1A1-4C1C-9E3A-AB64A0F54566}" type="datetimeFigureOut">
              <a:rPr kumimoji="1" lang="ja-JP" altLang="en-US" smtClean="0"/>
              <a:t>2026/7/7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2574B-90ED-48A6-A4CD-8B93AA7D88C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903607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9824" y="381000"/>
            <a:ext cx="3276864" cy="1333500"/>
          </a:xfrm>
        </p:spPr>
        <p:txBody>
          <a:bodyPr anchor="b"/>
          <a:lstStyle>
            <a:lvl1pPr>
              <a:defRPr sz="2667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319323" y="822855"/>
            <a:ext cx="5143500" cy="4061354"/>
          </a:xfrm>
        </p:spPr>
        <p:txBody>
          <a:bodyPr anchor="t"/>
          <a:lstStyle>
            <a:lvl1pPr marL="0" indent="0">
              <a:buNone/>
              <a:defRPr sz="2667"/>
            </a:lvl1pPr>
            <a:lvl2pPr marL="380985" indent="0">
              <a:buNone/>
              <a:defRPr sz="2333"/>
            </a:lvl2pPr>
            <a:lvl3pPr marL="761970" indent="0">
              <a:buNone/>
              <a:defRPr sz="2000"/>
            </a:lvl3pPr>
            <a:lvl4pPr marL="1142954" indent="0">
              <a:buNone/>
              <a:defRPr sz="1667"/>
            </a:lvl4pPr>
            <a:lvl5pPr marL="1523939" indent="0">
              <a:buNone/>
              <a:defRPr sz="1667"/>
            </a:lvl5pPr>
            <a:lvl6pPr marL="1904924" indent="0">
              <a:buNone/>
              <a:defRPr sz="1667"/>
            </a:lvl6pPr>
            <a:lvl7pPr marL="2285909" indent="0">
              <a:buNone/>
              <a:defRPr sz="1667"/>
            </a:lvl7pPr>
            <a:lvl8pPr marL="2666893" indent="0">
              <a:buNone/>
              <a:defRPr sz="1667"/>
            </a:lvl8pPr>
            <a:lvl9pPr marL="3047878" indent="0">
              <a:buNone/>
              <a:defRPr sz="1667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9824" y="1714500"/>
            <a:ext cx="3276864" cy="3176323"/>
          </a:xfrm>
        </p:spPr>
        <p:txBody>
          <a:bodyPr/>
          <a:lstStyle>
            <a:lvl1pPr marL="0" indent="0">
              <a:buNone/>
              <a:defRPr sz="1333"/>
            </a:lvl1pPr>
            <a:lvl2pPr marL="380985" indent="0">
              <a:buNone/>
              <a:defRPr sz="1167"/>
            </a:lvl2pPr>
            <a:lvl3pPr marL="761970" indent="0">
              <a:buNone/>
              <a:defRPr sz="1000"/>
            </a:lvl3pPr>
            <a:lvl4pPr marL="1142954" indent="0">
              <a:buNone/>
              <a:defRPr sz="833"/>
            </a:lvl4pPr>
            <a:lvl5pPr marL="1523939" indent="0">
              <a:buNone/>
              <a:defRPr sz="833"/>
            </a:lvl5pPr>
            <a:lvl6pPr marL="1904924" indent="0">
              <a:buNone/>
              <a:defRPr sz="833"/>
            </a:lvl6pPr>
            <a:lvl7pPr marL="2285909" indent="0">
              <a:buNone/>
              <a:defRPr sz="833"/>
            </a:lvl7pPr>
            <a:lvl8pPr marL="2666893" indent="0">
              <a:buNone/>
              <a:defRPr sz="833"/>
            </a:lvl8pPr>
            <a:lvl9pPr marL="3047878" indent="0">
              <a:buNone/>
              <a:defRPr sz="833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726586-D1A1-4C1C-9E3A-AB64A0F54566}" type="datetimeFigureOut">
              <a:rPr kumimoji="1" lang="ja-JP" altLang="en-US" smtClean="0"/>
              <a:t>2026/7/7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2574B-90ED-48A6-A4CD-8B93AA7D88C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508630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98500" y="304271"/>
            <a:ext cx="8763000" cy="11046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8500" y="1521354"/>
            <a:ext cx="8763000" cy="36261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98500" y="5296959"/>
            <a:ext cx="22860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726586-D1A1-4C1C-9E3A-AB64A0F54566}" type="datetimeFigureOut">
              <a:rPr kumimoji="1" lang="ja-JP" altLang="en-US" smtClean="0"/>
              <a:t>2026/7/7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65500" y="5296959"/>
            <a:ext cx="34290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175500" y="5296959"/>
            <a:ext cx="22860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32574B-90ED-48A6-A4CD-8B93AA7D88C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495533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761970" rtl="0" eaLnBrk="1" latinLnBrk="0" hangingPunct="1">
        <a:lnSpc>
          <a:spcPct val="90000"/>
        </a:lnSpc>
        <a:spcBef>
          <a:spcPct val="0"/>
        </a:spcBef>
        <a:buNone/>
        <a:defRPr kumimoji="1" sz="36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90492" indent="-190492" algn="l" defTabSz="761970" rtl="0" eaLnBrk="1" latinLnBrk="0" hangingPunct="1">
        <a:lnSpc>
          <a:spcPct val="90000"/>
        </a:lnSpc>
        <a:spcBef>
          <a:spcPts val="833"/>
        </a:spcBef>
        <a:buFont typeface="Arial" panose="020B0604020202020204" pitchFamily="34" charset="0"/>
        <a:buChar char="•"/>
        <a:defRPr kumimoji="1" sz="2333" kern="1200">
          <a:solidFill>
            <a:schemeClr val="tx1"/>
          </a:solidFill>
          <a:latin typeface="+mn-lt"/>
          <a:ea typeface="+mn-ea"/>
          <a:cs typeface="+mn-cs"/>
        </a:defRPr>
      </a:lvl1pPr>
      <a:lvl2pPr marL="571477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52462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kumimoji="1" sz="1667" kern="1200">
          <a:solidFill>
            <a:schemeClr val="tx1"/>
          </a:solidFill>
          <a:latin typeface="+mn-lt"/>
          <a:ea typeface="+mn-ea"/>
          <a:cs typeface="+mn-cs"/>
        </a:defRPr>
      </a:lvl3pPr>
      <a:lvl4pPr marL="1333447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714431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2095416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476401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857386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238370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61970" rtl="0" eaLnBrk="1" latinLnBrk="0" hangingPunct="1"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380985" algn="l" defTabSz="761970" rtl="0" eaLnBrk="1" latinLnBrk="0" hangingPunct="1"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761970" algn="l" defTabSz="761970" rtl="0" eaLnBrk="1" latinLnBrk="0" hangingPunct="1"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142954" algn="l" defTabSz="761970" rtl="0" eaLnBrk="1" latinLnBrk="0" hangingPunct="1"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23939" algn="l" defTabSz="761970" rtl="0" eaLnBrk="1" latinLnBrk="0" hangingPunct="1"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904924" algn="l" defTabSz="761970" rtl="0" eaLnBrk="1" latinLnBrk="0" hangingPunct="1"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85909" algn="l" defTabSz="761970" rtl="0" eaLnBrk="1" latinLnBrk="0" hangingPunct="1"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666893" algn="l" defTabSz="761970" rtl="0" eaLnBrk="1" latinLnBrk="0" hangingPunct="1"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047878" algn="l" defTabSz="761970" rtl="0" eaLnBrk="1" latinLnBrk="0" hangingPunct="1"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18" Type="http://schemas.openxmlformats.org/officeDocument/2006/relationships/image" Target="../media/image1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17" Type="http://schemas.openxmlformats.org/officeDocument/2006/relationships/image" Target="../media/image16.png"/><Relationship Id="rId2" Type="http://schemas.openxmlformats.org/officeDocument/2006/relationships/image" Target="../media/image1.png"/><Relationship Id="rId16" Type="http://schemas.openxmlformats.org/officeDocument/2006/relationships/image" Target="../media/image15.PNG"/><Relationship Id="rId20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10" Type="http://schemas.openxmlformats.org/officeDocument/2006/relationships/image" Target="../media/image9.PNG"/><Relationship Id="rId19" Type="http://schemas.openxmlformats.org/officeDocument/2006/relationships/image" Target="../media/image18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 descr="アイコン&#10;&#10;自動的に生成された説明">
            <a:extLst>
              <a:ext uri="{FF2B5EF4-FFF2-40B4-BE49-F238E27FC236}">
                <a16:creationId xmlns:a16="http://schemas.microsoft.com/office/drawing/2014/main" id="{3C53F82E-6061-527F-8CBF-BC0E9F3186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2716" y="3924181"/>
            <a:ext cx="846623" cy="1505107"/>
          </a:xfrm>
          <a:prstGeom prst="rect">
            <a:avLst/>
          </a:prstGeom>
        </p:spPr>
      </p:pic>
      <p:pic>
        <p:nvPicPr>
          <p:cNvPr id="9" name="図 8" descr="アイコン&#10;&#10;自動的に生成された説明">
            <a:extLst>
              <a:ext uri="{FF2B5EF4-FFF2-40B4-BE49-F238E27FC236}">
                <a16:creationId xmlns:a16="http://schemas.microsoft.com/office/drawing/2014/main" id="{71FAB47D-F370-6820-B5DC-DE85421A7B9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73" r="-1136" b="-649"/>
          <a:stretch/>
        </p:blipFill>
        <p:spPr>
          <a:xfrm>
            <a:off x="4652909" y="285712"/>
            <a:ext cx="854182" cy="1545974"/>
          </a:xfrm>
          <a:prstGeom prst="rect">
            <a:avLst/>
          </a:prstGeom>
        </p:spPr>
      </p:pic>
      <p:pic>
        <p:nvPicPr>
          <p:cNvPr id="15" name="図 14" descr="図形, 矢印&#10;&#10;自動的に生成された説明">
            <a:extLst>
              <a:ext uri="{FF2B5EF4-FFF2-40B4-BE49-F238E27FC236}">
                <a16:creationId xmlns:a16="http://schemas.microsoft.com/office/drawing/2014/main" id="{61965259-AC6F-E6F5-5132-9670E54AFBA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2716" y="2088691"/>
            <a:ext cx="864000" cy="1536000"/>
          </a:xfrm>
          <a:prstGeom prst="rect">
            <a:avLst/>
          </a:prstGeom>
        </p:spPr>
      </p:pic>
      <p:pic>
        <p:nvPicPr>
          <p:cNvPr id="19" name="図 18" descr="アイコン&#10;&#10;自動的に生成された説明">
            <a:extLst>
              <a:ext uri="{FF2B5EF4-FFF2-40B4-BE49-F238E27FC236}">
                <a16:creationId xmlns:a16="http://schemas.microsoft.com/office/drawing/2014/main" id="{AA3D43A7-30F1-AF42-1684-5BF55565A65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1576" y="285712"/>
            <a:ext cx="864000" cy="1536000"/>
          </a:xfrm>
          <a:prstGeom prst="rect">
            <a:avLst/>
          </a:prstGeom>
        </p:spPr>
      </p:pic>
      <p:pic>
        <p:nvPicPr>
          <p:cNvPr id="25" name="図 24" descr="アイコン&#10;&#10;自動的に生成された説明">
            <a:extLst>
              <a:ext uri="{FF2B5EF4-FFF2-40B4-BE49-F238E27FC236}">
                <a16:creationId xmlns:a16="http://schemas.microsoft.com/office/drawing/2014/main" id="{07FCEB17-13FC-6B36-88DF-B640AE3CB83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1576" y="2088691"/>
            <a:ext cx="864000" cy="1536000"/>
          </a:xfrm>
          <a:prstGeom prst="rect">
            <a:avLst/>
          </a:prstGeom>
        </p:spPr>
      </p:pic>
      <p:pic>
        <p:nvPicPr>
          <p:cNvPr id="31" name="図 30" descr="矢印&#10;&#10;自動的に生成された説明">
            <a:extLst>
              <a:ext uri="{FF2B5EF4-FFF2-40B4-BE49-F238E27FC236}">
                <a16:creationId xmlns:a16="http://schemas.microsoft.com/office/drawing/2014/main" id="{92136B41-3F44-4965-D32A-F957B2B5FE8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0477" y="295686"/>
            <a:ext cx="864000" cy="1536000"/>
          </a:xfrm>
          <a:prstGeom prst="rect">
            <a:avLst/>
          </a:prstGeom>
        </p:spPr>
      </p:pic>
      <p:pic>
        <p:nvPicPr>
          <p:cNvPr id="35" name="図 34">
            <a:extLst>
              <a:ext uri="{FF2B5EF4-FFF2-40B4-BE49-F238E27FC236}">
                <a16:creationId xmlns:a16="http://schemas.microsoft.com/office/drawing/2014/main" id="{FCD08166-CC9E-17A1-ABE3-9DCA055B7B12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0102" y="2088691"/>
            <a:ext cx="864000" cy="1536000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BC0B0822-0EE1-461D-DAD6-2B17A83D0505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187" y="-1628281"/>
            <a:ext cx="864000" cy="1536000"/>
          </a:xfrm>
          <a:prstGeom prst="rect">
            <a:avLst/>
          </a:prstGeom>
        </p:spPr>
      </p:pic>
      <p:pic>
        <p:nvPicPr>
          <p:cNvPr id="7" name="図 6" descr="アイコン&#10;&#10;自動的に生成された説明">
            <a:extLst>
              <a:ext uri="{FF2B5EF4-FFF2-40B4-BE49-F238E27FC236}">
                <a16:creationId xmlns:a16="http://schemas.microsoft.com/office/drawing/2014/main" id="{9CDD5708-BAB1-F9B1-939A-43045A7BA161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2773" y="-1607923"/>
            <a:ext cx="823721" cy="1464393"/>
          </a:xfrm>
          <a:prstGeom prst="rect">
            <a:avLst/>
          </a:prstGeom>
        </p:spPr>
      </p:pic>
      <p:pic>
        <p:nvPicPr>
          <p:cNvPr id="29" name="図 28">
            <a:extLst>
              <a:ext uri="{FF2B5EF4-FFF2-40B4-BE49-F238E27FC236}">
                <a16:creationId xmlns:a16="http://schemas.microsoft.com/office/drawing/2014/main" id="{24F1B1BE-7182-346E-B3FE-191CCF32007D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6059" y="-1607924"/>
            <a:ext cx="823721" cy="1464393"/>
          </a:xfrm>
          <a:prstGeom prst="rect">
            <a:avLst/>
          </a:prstGeom>
        </p:spPr>
      </p:pic>
      <p:pic>
        <p:nvPicPr>
          <p:cNvPr id="33" name="図 32" descr="アイコン&#10;&#10;自動的に生成された説明">
            <a:extLst>
              <a:ext uri="{FF2B5EF4-FFF2-40B4-BE49-F238E27FC236}">
                <a16:creationId xmlns:a16="http://schemas.microsoft.com/office/drawing/2014/main" id="{2708F29C-FB1F-5A23-7D51-5D4AD478B787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3029" y="-1628281"/>
            <a:ext cx="846623" cy="1505108"/>
          </a:xfrm>
          <a:prstGeom prst="rect">
            <a:avLst/>
          </a:prstGeom>
        </p:spPr>
      </p:pic>
      <p:pic>
        <p:nvPicPr>
          <p:cNvPr id="10" name="図 9" descr="アイコン&#10;&#10;AI 生成コンテンツは誤りを含む可能性があります。">
            <a:extLst>
              <a:ext uri="{FF2B5EF4-FFF2-40B4-BE49-F238E27FC236}">
                <a16:creationId xmlns:a16="http://schemas.microsoft.com/office/drawing/2014/main" id="{8272CA26-CC69-A9F8-0197-28745981C138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2901" y="-1607923"/>
            <a:ext cx="823721" cy="1465116"/>
          </a:xfrm>
          <a:prstGeom prst="rect">
            <a:avLst/>
          </a:prstGeom>
        </p:spPr>
      </p:pic>
      <p:pic>
        <p:nvPicPr>
          <p:cNvPr id="21" name="図 20" descr="アイコン&#10;&#10;中程度の精度で自動的に生成された説明">
            <a:extLst>
              <a:ext uri="{FF2B5EF4-FFF2-40B4-BE49-F238E27FC236}">
                <a16:creationId xmlns:a16="http://schemas.microsoft.com/office/drawing/2014/main" id="{8D0C50A0-5DC5-0732-1688-B0A1AD4F1D53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8778" y="2252810"/>
            <a:ext cx="864000" cy="1536000"/>
          </a:xfrm>
          <a:prstGeom prst="rect">
            <a:avLst/>
          </a:prstGeom>
        </p:spPr>
      </p:pic>
      <p:pic>
        <p:nvPicPr>
          <p:cNvPr id="27" name="図 26" descr="アイコン&#10;&#10;自動的に生成された説明">
            <a:extLst>
              <a:ext uri="{FF2B5EF4-FFF2-40B4-BE49-F238E27FC236}">
                <a16:creationId xmlns:a16="http://schemas.microsoft.com/office/drawing/2014/main" id="{AA467FE2-515E-824F-CCCF-358C5DE9F25E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50270" y="-1225507"/>
            <a:ext cx="844760" cy="1501796"/>
          </a:xfrm>
          <a:prstGeom prst="rect">
            <a:avLst/>
          </a:prstGeom>
        </p:spPr>
      </p:pic>
      <p:pic>
        <p:nvPicPr>
          <p:cNvPr id="6" name="図 5" descr="アイコン が含まれている画像&#10;&#10;AI 生成コンテンツは誤りを含む可能性があります。">
            <a:extLst>
              <a:ext uri="{FF2B5EF4-FFF2-40B4-BE49-F238E27FC236}">
                <a16:creationId xmlns:a16="http://schemas.microsoft.com/office/drawing/2014/main" id="{005DACA2-C33C-AF26-51CE-CB19B9ED8880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66596" y="4008709"/>
            <a:ext cx="828434" cy="1545974"/>
          </a:xfrm>
          <a:prstGeom prst="rect">
            <a:avLst/>
          </a:prstGeom>
        </p:spPr>
      </p:pic>
      <p:pic>
        <p:nvPicPr>
          <p:cNvPr id="8" name="図 7" descr="テキスト&#10;&#10;AI 生成コンテンツは誤りを含む可能性があります。">
            <a:extLst>
              <a:ext uri="{FF2B5EF4-FFF2-40B4-BE49-F238E27FC236}">
                <a16:creationId xmlns:a16="http://schemas.microsoft.com/office/drawing/2014/main" id="{4CE44B2A-8BB0-2EC8-C8F0-07740728F613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8778" y="496188"/>
            <a:ext cx="864000" cy="1539609"/>
          </a:xfrm>
          <a:prstGeom prst="rect">
            <a:avLst/>
          </a:prstGeom>
        </p:spPr>
      </p:pic>
      <p:pic>
        <p:nvPicPr>
          <p:cNvPr id="13" name="図 12" descr="サボテンのイラスト&#10;&#10;低い精度で自動的に生成された説明">
            <a:extLst>
              <a:ext uri="{FF2B5EF4-FFF2-40B4-BE49-F238E27FC236}">
                <a16:creationId xmlns:a16="http://schemas.microsoft.com/office/drawing/2014/main" id="{47C3EE71-63AA-959D-A5E6-CF9F5EE219BA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52765" y="2318380"/>
            <a:ext cx="864000" cy="1536000"/>
          </a:xfrm>
          <a:prstGeom prst="rect">
            <a:avLst/>
          </a:prstGeom>
        </p:spPr>
      </p:pic>
      <p:pic>
        <p:nvPicPr>
          <p:cNvPr id="17" name="図 16" descr="アイコン が含まれている画像&#10;&#10;自動的に生成された説明">
            <a:extLst>
              <a:ext uri="{FF2B5EF4-FFF2-40B4-BE49-F238E27FC236}">
                <a16:creationId xmlns:a16="http://schemas.microsoft.com/office/drawing/2014/main" id="{44312432-EE55-DFE1-126A-888EE41D35A5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52765" y="-1110354"/>
            <a:ext cx="864000" cy="1536000"/>
          </a:xfrm>
          <a:prstGeom prst="rect">
            <a:avLst/>
          </a:prstGeom>
        </p:spPr>
      </p:pic>
      <p:pic>
        <p:nvPicPr>
          <p:cNvPr id="37" name="図 36" descr="サボテンのイラスト&#10;&#10;低い精度で自動的に生成された説明">
            <a:extLst>
              <a:ext uri="{FF2B5EF4-FFF2-40B4-BE49-F238E27FC236}">
                <a16:creationId xmlns:a16="http://schemas.microsoft.com/office/drawing/2014/main" id="{50F6BC8D-FC9C-CD49-D401-E959F731D805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52765" y="4018683"/>
            <a:ext cx="864000" cy="1536000"/>
          </a:xfrm>
          <a:prstGeom prst="rect">
            <a:avLst/>
          </a:prstGeom>
        </p:spPr>
      </p:pic>
      <p:pic>
        <p:nvPicPr>
          <p:cNvPr id="12" name="図 11" descr="アイコン が含まれている画像&#10;&#10;自動的に生成された説明">
            <a:extLst>
              <a:ext uri="{FF2B5EF4-FFF2-40B4-BE49-F238E27FC236}">
                <a16:creationId xmlns:a16="http://schemas.microsoft.com/office/drawing/2014/main" id="{9C853558-DEB0-CDD7-A906-3D8122AB757D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52765" y="627759"/>
            <a:ext cx="864000" cy="153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028741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ドキュメント" ma:contentTypeID="0x010100F85116646EBC254094A98D8EB88AA2F4" ma:contentTypeVersion="11" ma:contentTypeDescription="新しいドキュメントを作成します。" ma:contentTypeScope="" ma:versionID="cead8dde657c602918b3b9e452a4087d">
  <xsd:schema xmlns:xsd="http://www.w3.org/2001/XMLSchema" xmlns:xs="http://www.w3.org/2001/XMLSchema" xmlns:p="http://schemas.microsoft.com/office/2006/metadata/properties" xmlns:ns2="8a93c33d-a3f9-4a5e-974c-d771e9835f6a" xmlns:ns3="27595152-9212-41c6-bee4-e06a154fffb0" targetNamespace="http://schemas.microsoft.com/office/2006/metadata/properties" ma:root="true" ma:fieldsID="74c8ace900184949eef06c6c96028431" ns2:_="" ns3:_="">
    <xsd:import namespace="8a93c33d-a3f9-4a5e-974c-d771e9835f6a"/>
    <xsd:import namespace="27595152-9212-41c6-bee4-e06a154fffb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a93c33d-a3f9-4a5e-974c-d771e9835f6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画像タグ" ma:readOnly="false" ma:fieldId="{5cf76f15-5ced-4ddc-b409-7134ff3c332f}" ma:taxonomyMulti="true" ma:sspId="6636be5e-3ab2-4972-9ba5-a3fa17e616c9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7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7595152-9212-41c6-bee4-e06a154fffb0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6d530850-e0e9-4087-bc2e-0038ef5738f3}" ma:internalName="TaxCatchAll" ma:showField="CatchAllData" ma:web="27595152-9212-41c6-bee4-e06a154fffb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コンテンツ タイプ"/>
        <xsd:element ref="dc:title" minOccurs="0" maxOccurs="1" ma:index="4" ma:displayName="タイトル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8a93c33d-a3f9-4a5e-974c-d771e9835f6a">
      <Terms xmlns="http://schemas.microsoft.com/office/infopath/2007/PartnerControls"/>
    </lcf76f155ced4ddcb4097134ff3c332f>
    <TaxCatchAll xmlns="27595152-9212-41c6-bee4-e06a154fffb0" xsi:nil="true"/>
  </documentManagement>
</p:properties>
</file>

<file path=customXml/itemProps1.xml><?xml version="1.0" encoding="utf-8"?>
<ds:datastoreItem xmlns:ds="http://schemas.openxmlformats.org/officeDocument/2006/customXml" ds:itemID="{63CC584A-C268-4E2C-812F-F8BCA482351C}"/>
</file>

<file path=customXml/itemProps2.xml><?xml version="1.0" encoding="utf-8"?>
<ds:datastoreItem xmlns:ds="http://schemas.openxmlformats.org/officeDocument/2006/customXml" ds:itemID="{97E06093-40BC-457C-BDC2-7761F7285437}"/>
</file>

<file path=customXml/itemProps3.xml><?xml version="1.0" encoding="utf-8"?>
<ds:datastoreItem xmlns:ds="http://schemas.openxmlformats.org/officeDocument/2006/customXml" ds:itemID="{0D519018-AFC5-4E00-96A5-C5D57DA958CF}"/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0</TotalTime>
  <Words>0</Words>
  <Application>Microsoft Office PowerPoint</Application>
  <PresentationFormat>ユーザー設定</PresentationFormat>
  <Paragraphs>0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游ゴシック</vt:lpstr>
      <vt:lpstr>Arial</vt:lpstr>
      <vt:lpstr>Calibri</vt:lpstr>
      <vt:lpstr>Calibri Light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2026-07-07T00:32:10Z</dcterms:created>
  <dcterms:modified xsi:type="dcterms:W3CDTF">2026-07-07T00:32:32Z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ediaServiceImageTags">
    <vt:lpwstr/>
  </property>
  <property fmtid="{D5CDD505-2E9C-101B-9397-08002B2CF9AE}" pid="3" name="ContentTypeId">
    <vt:lpwstr>0x010100F85116646EBC254094A98D8EB88AA2F4</vt:lpwstr>
  </property>
</Properties>
</file>