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160000" cy="5715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320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h4c/qrDiAv52CboeJ6CUCiNnr/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D839E9-43DD-4D45-9B3D-EE933DCF1BDE}" v="3" dt="2026-07-07T00:30:45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684" y="12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1"/>
          </p:nvPr>
        </p:nvSpPr>
        <p:spPr>
          <a:xfrm rot="5400000">
            <a:off x="3266943" y="-1047088"/>
            <a:ext cx="3626115" cy="87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title"/>
          </p:nvPr>
        </p:nvSpPr>
        <p:spPr>
          <a:xfrm rot="5400000">
            <a:off x="5944526" y="1630495"/>
            <a:ext cx="4843198" cy="219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body" idx="1"/>
          </p:nvPr>
        </p:nvSpPr>
        <p:spPr>
          <a:xfrm rot="5400000">
            <a:off x="1499526" y="-496755"/>
            <a:ext cx="4843198" cy="6445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lvl="1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None/>
              <a:defRPr sz="1667"/>
            </a:lvl2pPr>
            <a:lvl3pPr lvl="2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3pPr>
            <a:lvl4pPr lvl="3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4pPr>
            <a:lvl5pPr lvl="4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5pPr>
            <a:lvl6pPr lvl="5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6pPr>
            <a:lvl7pPr lvl="6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7pPr>
            <a:lvl8pPr lvl="7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8pPr>
            <a:lvl9pPr lvl="8" algn="ctr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667"/>
              <a:buNone/>
              <a:defRPr sz="1667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rgbClr val="888888"/>
              </a:buClr>
              <a:buSzPts val="1333"/>
              <a:buNone/>
              <a:defRPr sz="13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1"/>
          </p:nvPr>
        </p:nvSpPr>
        <p:spPr>
          <a:xfrm>
            <a:off x="698500" y="1521354"/>
            <a:ext cx="43180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2"/>
          </p:nvPr>
        </p:nvSpPr>
        <p:spPr>
          <a:xfrm>
            <a:off x="5143500" y="1521354"/>
            <a:ext cx="43180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marL="914400" lvl="1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None/>
              <a:defRPr sz="1667" b="1"/>
            </a:lvl2pPr>
            <a:lvl3pPr marL="1371600" lvl="2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4pPr>
            <a:lvl5pPr marL="2286000" lvl="4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5pPr>
            <a:lvl6pPr marL="2743200" lvl="5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6pPr>
            <a:lvl7pPr marL="3200400" lvl="6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7pPr>
            <a:lvl8pPr marL="3657600" lvl="7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8pPr>
            <a:lvl9pPr marL="4114800" lvl="8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699824" y="2087563"/>
            <a:ext cx="4298156" cy="307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3"/>
          </p:nvPr>
        </p:nvSpPr>
        <p:spPr>
          <a:xfrm>
            <a:off x="5143500" y="1400969"/>
            <a:ext cx="4319323" cy="686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marL="914400" lvl="1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None/>
              <a:defRPr sz="1667" b="1"/>
            </a:lvl2pPr>
            <a:lvl3pPr marL="1371600" lvl="2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4pPr>
            <a:lvl5pPr marL="2286000" lvl="4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5pPr>
            <a:lvl6pPr marL="2743200" lvl="5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6pPr>
            <a:lvl7pPr marL="3200400" lvl="6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7pPr>
            <a:lvl8pPr marL="3657600" lvl="7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8pPr>
            <a:lvl9pPr marL="4114800" lvl="8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 b="1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4"/>
          </p:nvPr>
        </p:nvSpPr>
        <p:spPr>
          <a:xfrm>
            <a:off x="5143500" y="2087563"/>
            <a:ext cx="4319323" cy="307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7"/>
              <a:buFont typeface="Calibri"/>
              <a:buNone/>
              <a:defRPr sz="26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4319323" y="822855"/>
            <a:ext cx="5143500" cy="4061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7954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1pPr>
            <a:lvl2pPr marL="914400" lvl="1" indent="-376745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2333"/>
              <a:buChar char="•"/>
              <a:defRPr sz="2333"/>
            </a:lvl2pPr>
            <a:lvl3pPr marL="1371600" lvl="2" indent="-355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4pPr>
            <a:lvl5pPr marL="2286000" lvl="4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5pPr>
            <a:lvl6pPr marL="2743200" lvl="5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6pPr>
            <a:lvl7pPr marL="3200400" lvl="6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7pPr>
            <a:lvl8pPr marL="3657600" lvl="7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8pPr>
            <a:lvl9pPr marL="4114800" lvl="8" indent="-334454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Char char="•"/>
              <a:defRPr sz="1667"/>
            </a:lvl9pPr>
          </a:lstStyle>
          <a:p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body" idx="2"/>
          </p:nvPr>
        </p:nvSpPr>
        <p:spPr>
          <a:xfrm>
            <a:off x="699824" y="1714500"/>
            <a:ext cx="3276864" cy="3176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1pPr>
            <a:lvl2pPr marL="914400" lvl="1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167"/>
              <a:buNone/>
              <a:defRPr sz="1167"/>
            </a:lvl2pPr>
            <a:lvl3pPr marL="1371600" lvl="2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4pPr>
            <a:lvl5pPr marL="2286000" lvl="4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5pPr>
            <a:lvl6pPr marL="2743200" lvl="5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6pPr>
            <a:lvl7pPr marL="3200400" lvl="6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7pPr>
            <a:lvl8pPr marL="3657600" lvl="7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8pPr>
            <a:lvl9pPr marL="4114800" lvl="8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7"/>
              <a:buFont typeface="Calibri"/>
              <a:buNone/>
              <a:defRPr sz="26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>
            <a:spLocks noGrp="1"/>
          </p:cNvSpPr>
          <p:nvPr>
            <p:ph type="pic" idx="2"/>
          </p:nvPr>
        </p:nvSpPr>
        <p:spPr>
          <a:xfrm>
            <a:off x="4319323" y="822855"/>
            <a:ext cx="5143500" cy="4061354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>
            <a:off x="699824" y="1714500"/>
            <a:ext cx="3276864" cy="3176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1pPr>
            <a:lvl2pPr marL="914400" lvl="1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167"/>
              <a:buNone/>
              <a:defRPr sz="1167"/>
            </a:lvl2pPr>
            <a:lvl3pPr marL="1371600" lvl="2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4pPr>
            <a:lvl5pPr marL="2286000" lvl="4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5pPr>
            <a:lvl6pPr marL="2743200" lvl="5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6pPr>
            <a:lvl7pPr marL="3200400" lvl="6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7pPr>
            <a:lvl8pPr marL="3657600" lvl="7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8pPr>
            <a:lvl9pPr marL="4114800" lvl="8" indent="-228600" algn="l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833"/>
              <a:buNone/>
              <a:defRPr sz="833"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67"/>
              <a:buFont typeface="Calibri"/>
              <a:buNone/>
              <a:defRPr sz="36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6745" algn="l" rtl="0">
              <a:lnSpc>
                <a:spcPct val="90000"/>
              </a:lnSpc>
              <a:spcBef>
                <a:spcPts val="833"/>
              </a:spcBef>
              <a:spcAft>
                <a:spcPts val="0"/>
              </a:spcAft>
              <a:buClr>
                <a:schemeClr val="dk1"/>
              </a:buClr>
              <a:buSzPts val="2333"/>
              <a:buFont typeface="Arial"/>
              <a:buChar char="•"/>
              <a:defRPr sz="233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4454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667"/>
              <a:buFont typeface="Arial"/>
              <a:buChar char="•"/>
              <a:defRPr sz="1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17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"/>
          <p:cNvSpPr txBox="1"/>
          <p:nvPr/>
        </p:nvSpPr>
        <p:spPr>
          <a:xfrm>
            <a:off x="577646" y="418212"/>
            <a:ext cx="46782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◆相手</a:t>
            </a: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　　　　　　　　　　　　</a:t>
            </a: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577642" y="1686709"/>
            <a:ext cx="4954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◆使った敬語</a:t>
            </a: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  <p:sp>
        <p:nvSpPr>
          <p:cNvPr id="90" name="Google Shape;90;p2"/>
          <p:cNvSpPr txBox="1"/>
          <p:nvPr/>
        </p:nvSpPr>
        <p:spPr>
          <a:xfrm>
            <a:off x="577639" y="3042256"/>
            <a:ext cx="5103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◆敬語を使った例文</a:t>
            </a: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908E8C46-5C24-41FB-9D50-433992A43524}"/>
</file>

<file path=customXml/itemProps2.xml><?xml version="1.0" encoding="utf-8"?>
<ds:datastoreItem xmlns:ds="http://schemas.openxmlformats.org/officeDocument/2006/customXml" ds:itemID="{1D25EF61-CC66-498C-ACA5-CF71F82EBA80}"/>
</file>

<file path=customXml/itemProps3.xml><?xml version="1.0" encoding="utf-8"?>
<ds:datastoreItem xmlns:ds="http://schemas.openxmlformats.org/officeDocument/2006/customXml" ds:itemID="{5FBE2C54-E13C-4C16-9BCD-618401CD039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ユーザー設定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MS PGothic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revision>1</cp:revision>
  <dcterms:created xsi:type="dcterms:W3CDTF">2026-07-07T00:30:45Z</dcterms:created>
  <dcterms:modified xsi:type="dcterms:W3CDTF">2026-07-07T00:30:55Z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