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5"/>
  </p:notesMasterIdLst>
  <p:sldIdLst>
    <p:sldId id="261" r:id="rId2"/>
    <p:sldId id="256" r:id="rId3"/>
    <p:sldId id="260" r:id="rId4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A906"/>
    <a:srgbClr val="E88E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6720BE6-702B-4F43-8A85-76CE884F8064}" v="3" dt="2026-07-01T08:06:16.73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87" d="100"/>
          <a:sy n="87" d="100"/>
        </p:scale>
        <p:origin x="276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13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12" Type="http://schemas.openxmlformats.org/officeDocument/2006/relationships/customXml" Target="../customXml/item2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openxmlformats.org/officeDocument/2006/relationships/customXml" Target="../customXml/item1.xml"/><Relationship Id="rId5" Type="http://schemas.openxmlformats.org/officeDocument/2006/relationships/notesMaster" Target="notesMasters/notesMaster1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C9A0B8-D963-427A-827A-D9C417F343AD}" type="datetimeFigureOut">
              <a:rPr kumimoji="1" lang="ja-JP" altLang="en-US" smtClean="0"/>
              <a:t>2026/7/1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FC5B03-6E79-4048-A0E3-C53F89F56CB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614283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FC5B03-6E79-4048-A0E3-C53F89F56CB6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758644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FC5B03-6E79-4048-A0E3-C53F89F56CB6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901334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B491039-FFBF-ECE5-BB09-F075F3CF76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1E7ABD21-CCAF-5720-EA26-2F35F005ED4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8BB4FC1A-C62E-58B6-9B68-ED92E31649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D0350-9FFB-4C07-8290-6A258407E446}" type="datetimeFigureOut">
              <a:rPr kumimoji="1" lang="ja-JP" altLang="en-US" smtClean="0"/>
              <a:t>2026/7/1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92C10718-264A-0975-391F-618D30641F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CEDCAAE-3761-3800-1B00-78C69045E1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89FCD-055F-4927-AC67-BB23415763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229470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0FDDCCB-CE5A-1010-0F98-3D29766438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100E4860-FAD4-89CC-E76F-17EC615BC1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B89276C-A814-4269-A8E9-282AF736DC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D0350-9FFB-4C07-8290-6A258407E446}" type="datetimeFigureOut">
              <a:rPr kumimoji="1" lang="ja-JP" altLang="en-US" smtClean="0"/>
              <a:t>2026/7/1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8F9A079-E054-BD45-23E6-D6D651654F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D36F034-B881-7632-31B2-9F27070880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89FCD-055F-4927-AC67-BB23415763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804538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62A810CB-2B31-EB55-7678-C8D6DD1E21E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26864E50-10E1-D242-03CA-B7CB7447F6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52594DA0-4A70-85CE-67F3-B24BA1428C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D0350-9FFB-4C07-8290-6A258407E446}" type="datetimeFigureOut">
              <a:rPr kumimoji="1" lang="ja-JP" altLang="en-US" smtClean="0"/>
              <a:t>2026/7/1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E6B9FEFB-079F-AD42-94F8-E0BA082836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35F469A1-9FA1-DB17-1910-E9E290E209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89FCD-055F-4927-AC67-BB23415763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931157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AFA00FB-EE08-AF99-F699-C1F57EB133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870C7A0-E726-F5FE-7AF6-D49E6527AF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025607F-5B48-2D68-C2FD-344BB91598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D0350-9FFB-4C07-8290-6A258407E446}" type="datetimeFigureOut">
              <a:rPr kumimoji="1" lang="ja-JP" altLang="en-US" smtClean="0"/>
              <a:t>2026/7/1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0ACDCC1-B6B9-1BE4-ED9E-AFB86313CB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A87B83F-832A-C688-38AE-09E17BABE1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89FCD-055F-4927-AC67-BB23415763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617969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01A1C66-3C24-F048-BEAF-B93B9E2BA5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8CB8EA43-A0B1-7ADE-F4C2-DA4CFE526C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EF5138E-D600-7ED4-4A2D-A27A0B5156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D0350-9FFB-4C07-8290-6A258407E446}" type="datetimeFigureOut">
              <a:rPr kumimoji="1" lang="ja-JP" altLang="en-US" smtClean="0"/>
              <a:t>2026/7/1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D0387D2-FEC9-7DA4-A9E8-1B7E0EC917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C164265-959A-A360-9151-1492CBA18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89FCD-055F-4927-AC67-BB23415763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119788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B4997E4-ADC3-CD35-FAAB-F0D79A7CB5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786FB7C-7078-E1C1-3EA1-7AAA3A5695D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00545764-A677-8191-7774-A0322E88CE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CE732151-32C9-42CB-5A87-E975A68481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D0350-9FFB-4C07-8290-6A258407E446}" type="datetimeFigureOut">
              <a:rPr kumimoji="1" lang="ja-JP" altLang="en-US" smtClean="0"/>
              <a:t>2026/7/1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3CAC2170-50B8-AAF3-FBD7-1DDBDF8915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C2471829-B4B8-4B3A-5149-E4C9E10018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89FCD-055F-4927-AC67-BB23415763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246785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7C1C250-E329-7EBC-FE7D-60BF5A9FF2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21185A34-ACAC-BBFE-D081-6658A2636F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D87EB58B-AE9F-B1C6-8037-30A1D92EB2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31FE297B-FCF2-CDEB-6164-1052D28D8C7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8D448C2E-60D8-0CF1-B10D-5E33282484D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38EAE7BE-BFE8-90E9-BEA6-323AC6F03A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D0350-9FFB-4C07-8290-6A258407E446}" type="datetimeFigureOut">
              <a:rPr kumimoji="1" lang="ja-JP" altLang="en-US" smtClean="0"/>
              <a:t>2026/7/1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24FCCE2F-2014-D03A-26AE-12CCF65C19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0C48DA57-036A-09FC-56B5-1CDE784BD3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89FCD-055F-4927-AC67-BB23415763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630011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8610546-16EC-E074-D411-6AE7B43E34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C2DF489C-1FBA-5180-2F8C-7DDD757924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D0350-9FFB-4C07-8290-6A258407E446}" type="datetimeFigureOut">
              <a:rPr kumimoji="1" lang="ja-JP" altLang="en-US" smtClean="0"/>
              <a:t>2026/7/1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ACA75972-3D1D-B1A7-AAF3-3D4AFC655F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DFD0D9ED-3F77-0E7D-5CF4-8EF772085D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89FCD-055F-4927-AC67-BB23415763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811873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ADF1B389-7AA1-EEB4-33EC-712A82883D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D0350-9FFB-4C07-8290-6A258407E446}" type="datetimeFigureOut">
              <a:rPr kumimoji="1" lang="ja-JP" altLang="en-US" smtClean="0"/>
              <a:t>2026/7/1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C239734A-8A8D-E79E-360B-1947C26732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ABFEFFE9-3C6E-7EB9-78E1-E4028F90F0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89FCD-055F-4927-AC67-BB23415763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36296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FE27AEF-6C38-EED0-3933-D515E283A6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4CC7243-7A1E-DB2D-AAD7-0D8013FA92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FEF5B561-8EA9-980F-7B4F-D91BF5482C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ADF0891E-4CA6-A8CF-A361-4E372C0C9E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D0350-9FFB-4C07-8290-6A258407E446}" type="datetimeFigureOut">
              <a:rPr kumimoji="1" lang="ja-JP" altLang="en-US" smtClean="0"/>
              <a:t>2026/7/1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A6A43254-B196-BFA5-2478-E7831B887D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62F709EF-0478-8D44-0690-AA45E9BFCB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89FCD-055F-4927-AC67-BB23415763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50991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85154A6-016C-2196-498E-07051D21E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46CA755A-5C48-CBEC-92A2-42BFD9FD15A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E9CEE2CA-F6D7-62AE-107D-2D5F8DDDD0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A347BE79-3667-2EDC-0E76-27AD516861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D0350-9FFB-4C07-8290-6A258407E446}" type="datetimeFigureOut">
              <a:rPr kumimoji="1" lang="ja-JP" altLang="en-US" smtClean="0"/>
              <a:t>2026/7/1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7F171024-D58E-3550-8F64-AA94FE83D2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3A01A974-B238-BD2D-72D3-EE02C12EDF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89FCD-055F-4927-AC67-BB23415763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324105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AEB722CF-B7BD-2F7A-A28F-4204D38743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3A29D6E1-F397-633A-2F75-F8D60921FC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8793951-05E6-B269-9494-12E34F464B3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ADD0350-9FFB-4C07-8290-6A258407E446}" type="datetimeFigureOut">
              <a:rPr kumimoji="1" lang="ja-JP" altLang="en-US" smtClean="0"/>
              <a:t>2026/7/1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12E24783-A77A-EFF6-DE2D-CEB4100B24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1847CA4-6666-02C8-BD99-205A9AECD7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5F89FCD-055F-4927-AC67-BB23415763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107282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>
            <a:extLst>
              <a:ext uri="{FF2B5EF4-FFF2-40B4-BE49-F238E27FC236}">
                <a16:creationId xmlns:a16="http://schemas.microsoft.com/office/drawing/2014/main" id="{E53850AE-1AA8-9648-FBBC-798804898B33}"/>
              </a:ext>
            </a:extLst>
          </p:cNvPr>
          <p:cNvSpPr>
            <a:spLocks noGrp="1"/>
          </p:cNvSpPr>
          <p:nvPr/>
        </p:nvSpPr>
        <p:spPr>
          <a:xfrm>
            <a:off x="2488463" y="2090149"/>
            <a:ext cx="7430948" cy="3257261"/>
          </a:xfrm>
          <a:prstGeom prst="rect">
            <a:avLst/>
          </a:prstGeom>
          <a:solidFill>
            <a:schemeClr val="bg2"/>
          </a:solidFill>
        </p:spPr>
        <p:txBody>
          <a:bodyPr vert="horz" lIns="82296" tIns="41148" rIns="82296" bIns="41148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ja-JP" altLang="en-US" sz="216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カスタマイズの際、</a:t>
            </a:r>
            <a:r>
              <a:rPr lang="ja-JP" altLang="en-US" sz="216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ご活用ください</a:t>
            </a:r>
            <a:endParaRPr lang="en-US" altLang="ja-JP" sz="216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 algn="ctr"/>
            <a:endParaRPr lang="en-US" altLang="ja-JP" sz="216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 algn="ctr"/>
            <a:endParaRPr lang="en-US" altLang="ja-JP" sz="216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r>
              <a:rPr lang="ja-JP" altLang="en-US" sz="18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     ・グループを解除することでパーツごとに編集することが可能です。</a:t>
            </a:r>
            <a:endParaRPr lang="en-US" altLang="ja-JP" sz="180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323557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グループ化 13">
            <a:extLst>
              <a:ext uri="{FF2B5EF4-FFF2-40B4-BE49-F238E27FC236}">
                <a16:creationId xmlns:a16="http://schemas.microsoft.com/office/drawing/2014/main" id="{21E17A31-B9FA-08B0-3745-5827E905B53D}"/>
              </a:ext>
            </a:extLst>
          </p:cNvPr>
          <p:cNvGrpSpPr/>
          <p:nvPr/>
        </p:nvGrpSpPr>
        <p:grpSpPr>
          <a:xfrm>
            <a:off x="1828800" y="476597"/>
            <a:ext cx="8352692" cy="5700771"/>
            <a:chOff x="1828800" y="476597"/>
            <a:chExt cx="8352692" cy="5700771"/>
          </a:xfrm>
        </p:grpSpPr>
        <p:sp>
          <p:nvSpPr>
            <p:cNvPr id="17" name="正方形/長方形 16">
              <a:extLst>
                <a:ext uri="{FF2B5EF4-FFF2-40B4-BE49-F238E27FC236}">
                  <a16:creationId xmlns:a16="http://schemas.microsoft.com/office/drawing/2014/main" id="{76EF2C72-4EBD-4187-C2DD-67C1779FBFFA}"/>
                </a:ext>
              </a:extLst>
            </p:cNvPr>
            <p:cNvSpPr/>
            <p:nvPr/>
          </p:nvSpPr>
          <p:spPr>
            <a:xfrm>
              <a:off x="1828800" y="483577"/>
              <a:ext cx="8352692" cy="5679831"/>
            </a:xfrm>
            <a:prstGeom prst="rect">
              <a:avLst/>
            </a:prstGeom>
            <a:noFill/>
            <a:ln w="2857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21" name="直線コネクタ 20">
              <a:extLst>
                <a:ext uri="{FF2B5EF4-FFF2-40B4-BE49-F238E27FC236}">
                  <a16:creationId xmlns:a16="http://schemas.microsoft.com/office/drawing/2014/main" id="{50B16E7F-C304-DDA0-0FBB-152FEF7CC90F}"/>
                </a:ext>
              </a:extLst>
            </p:cNvPr>
            <p:cNvCxnSpPr>
              <a:cxnSpLocks/>
              <a:stCxn id="17" idx="0"/>
              <a:endCxn id="17" idx="2"/>
            </p:cNvCxnSpPr>
            <p:nvPr/>
          </p:nvCxnSpPr>
          <p:spPr>
            <a:xfrm>
              <a:off x="6005146" y="483577"/>
              <a:ext cx="0" cy="5679831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" name="直線コネクタ 1">
              <a:extLst>
                <a:ext uri="{FF2B5EF4-FFF2-40B4-BE49-F238E27FC236}">
                  <a16:creationId xmlns:a16="http://schemas.microsoft.com/office/drawing/2014/main" id="{C1922296-0A55-C82B-2C7B-02F4F3B06695}"/>
                </a:ext>
              </a:extLst>
            </p:cNvPr>
            <p:cNvCxnSpPr>
              <a:cxnSpLocks/>
            </p:cNvCxnSpPr>
            <p:nvPr/>
          </p:nvCxnSpPr>
          <p:spPr>
            <a:xfrm>
              <a:off x="3122343" y="497537"/>
              <a:ext cx="0" cy="5679831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" name="直線コネクタ 2">
              <a:extLst>
                <a:ext uri="{FF2B5EF4-FFF2-40B4-BE49-F238E27FC236}">
                  <a16:creationId xmlns:a16="http://schemas.microsoft.com/office/drawing/2014/main" id="{6250B996-8337-57FD-C045-836AB7FF24E1}"/>
                </a:ext>
              </a:extLst>
            </p:cNvPr>
            <p:cNvCxnSpPr>
              <a:cxnSpLocks/>
            </p:cNvCxnSpPr>
            <p:nvPr/>
          </p:nvCxnSpPr>
          <p:spPr>
            <a:xfrm>
              <a:off x="8839088" y="476597"/>
              <a:ext cx="0" cy="5679831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7" name="直線コネクタ 6">
              <a:extLst>
                <a:ext uri="{FF2B5EF4-FFF2-40B4-BE49-F238E27FC236}">
                  <a16:creationId xmlns:a16="http://schemas.microsoft.com/office/drawing/2014/main" id="{DA4B14AF-CC38-229D-F6B9-FC94CC596D5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920215" y="3206027"/>
              <a:ext cx="159493" cy="236094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0" name="直線コネクタ 9">
              <a:extLst>
                <a:ext uri="{FF2B5EF4-FFF2-40B4-BE49-F238E27FC236}">
                  <a16:creationId xmlns:a16="http://schemas.microsoft.com/office/drawing/2014/main" id="{C09FD7E0-CB7D-B00D-803A-A0CDC492C471}"/>
                </a:ext>
              </a:extLst>
            </p:cNvPr>
            <p:cNvCxnSpPr>
              <a:cxnSpLocks/>
            </p:cNvCxnSpPr>
            <p:nvPr/>
          </p:nvCxnSpPr>
          <p:spPr>
            <a:xfrm>
              <a:off x="5919051" y="3211844"/>
              <a:ext cx="159493" cy="236094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C41616E0-ABAC-7AB3-35A6-B45B482C7965}"/>
              </a:ext>
            </a:extLst>
          </p:cNvPr>
          <p:cNvSpPr txBox="1"/>
          <p:nvPr/>
        </p:nvSpPr>
        <p:spPr>
          <a:xfrm>
            <a:off x="6096000" y="6569520"/>
            <a:ext cx="6036740" cy="215444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ja-JP" altLang="en-US" sz="800" dirty="0">
                <a:latin typeface="ＭＳ Ｐゴシック"/>
                <a:ea typeface="ＭＳ Ｐゴシック"/>
              </a:rPr>
              <a:t>参考：「公益財団法人日本ラグビーフットボール協会 タグラグビー　オフィシャルウェブサイト」</a:t>
            </a:r>
            <a:r>
              <a:rPr lang="en-US" altLang="ja-JP" sz="800" dirty="0">
                <a:latin typeface="ＭＳ Ｐゴシック"/>
                <a:ea typeface="ＭＳ Ｐゴシック"/>
              </a:rPr>
              <a:t>https://www.tagrugby-japan.jp/rule/</a:t>
            </a:r>
            <a:endParaRPr lang="ja-JP" altLang="en-US" sz="800" dirty="0">
              <a:latin typeface="ＭＳ Ｐゴシック"/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13680822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グループ化 13">
            <a:extLst>
              <a:ext uri="{FF2B5EF4-FFF2-40B4-BE49-F238E27FC236}">
                <a16:creationId xmlns:a16="http://schemas.microsoft.com/office/drawing/2014/main" id="{21E17A31-B9FA-08B0-3745-5827E905B53D}"/>
              </a:ext>
            </a:extLst>
          </p:cNvPr>
          <p:cNvGrpSpPr/>
          <p:nvPr/>
        </p:nvGrpSpPr>
        <p:grpSpPr>
          <a:xfrm>
            <a:off x="1828800" y="476597"/>
            <a:ext cx="8352692" cy="5700771"/>
            <a:chOff x="1828800" y="476597"/>
            <a:chExt cx="8352692" cy="5700771"/>
          </a:xfrm>
        </p:grpSpPr>
        <p:sp>
          <p:nvSpPr>
            <p:cNvPr id="17" name="正方形/長方形 16">
              <a:extLst>
                <a:ext uri="{FF2B5EF4-FFF2-40B4-BE49-F238E27FC236}">
                  <a16:creationId xmlns:a16="http://schemas.microsoft.com/office/drawing/2014/main" id="{76EF2C72-4EBD-4187-C2DD-67C1779FBFFA}"/>
                </a:ext>
              </a:extLst>
            </p:cNvPr>
            <p:cNvSpPr/>
            <p:nvPr/>
          </p:nvSpPr>
          <p:spPr>
            <a:xfrm>
              <a:off x="1828800" y="483577"/>
              <a:ext cx="8352692" cy="5679831"/>
            </a:xfrm>
            <a:prstGeom prst="rect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21" name="直線コネクタ 20">
              <a:extLst>
                <a:ext uri="{FF2B5EF4-FFF2-40B4-BE49-F238E27FC236}">
                  <a16:creationId xmlns:a16="http://schemas.microsoft.com/office/drawing/2014/main" id="{50B16E7F-C304-DDA0-0FBB-152FEF7CC90F}"/>
                </a:ext>
              </a:extLst>
            </p:cNvPr>
            <p:cNvCxnSpPr>
              <a:cxnSpLocks/>
              <a:stCxn id="17" idx="0"/>
              <a:endCxn id="17" idx="2"/>
            </p:cNvCxnSpPr>
            <p:nvPr/>
          </p:nvCxnSpPr>
          <p:spPr>
            <a:xfrm>
              <a:off x="6005146" y="483577"/>
              <a:ext cx="0" cy="5679831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" name="直線コネクタ 1">
              <a:extLst>
                <a:ext uri="{FF2B5EF4-FFF2-40B4-BE49-F238E27FC236}">
                  <a16:creationId xmlns:a16="http://schemas.microsoft.com/office/drawing/2014/main" id="{C1922296-0A55-C82B-2C7B-02F4F3B06695}"/>
                </a:ext>
              </a:extLst>
            </p:cNvPr>
            <p:cNvCxnSpPr>
              <a:cxnSpLocks/>
            </p:cNvCxnSpPr>
            <p:nvPr/>
          </p:nvCxnSpPr>
          <p:spPr>
            <a:xfrm>
              <a:off x="3122343" y="497537"/>
              <a:ext cx="0" cy="5679831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" name="直線コネクタ 2">
              <a:extLst>
                <a:ext uri="{FF2B5EF4-FFF2-40B4-BE49-F238E27FC236}">
                  <a16:creationId xmlns:a16="http://schemas.microsoft.com/office/drawing/2014/main" id="{6250B996-8337-57FD-C045-836AB7FF24E1}"/>
                </a:ext>
              </a:extLst>
            </p:cNvPr>
            <p:cNvCxnSpPr>
              <a:cxnSpLocks/>
            </p:cNvCxnSpPr>
            <p:nvPr/>
          </p:nvCxnSpPr>
          <p:spPr>
            <a:xfrm>
              <a:off x="8839088" y="476597"/>
              <a:ext cx="0" cy="5679831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7" name="直線コネクタ 6">
              <a:extLst>
                <a:ext uri="{FF2B5EF4-FFF2-40B4-BE49-F238E27FC236}">
                  <a16:creationId xmlns:a16="http://schemas.microsoft.com/office/drawing/2014/main" id="{DA4B14AF-CC38-229D-F6B9-FC94CC596D5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920215" y="3206027"/>
              <a:ext cx="159493" cy="236094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0" name="直線コネクタ 9">
              <a:extLst>
                <a:ext uri="{FF2B5EF4-FFF2-40B4-BE49-F238E27FC236}">
                  <a16:creationId xmlns:a16="http://schemas.microsoft.com/office/drawing/2014/main" id="{C09FD7E0-CB7D-B00D-803A-A0CDC492C471}"/>
                </a:ext>
              </a:extLst>
            </p:cNvPr>
            <p:cNvCxnSpPr>
              <a:cxnSpLocks/>
            </p:cNvCxnSpPr>
            <p:nvPr/>
          </p:nvCxnSpPr>
          <p:spPr>
            <a:xfrm>
              <a:off x="5919051" y="3211844"/>
              <a:ext cx="159493" cy="236094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0276D4F1-40FF-2EF6-22C4-BE2FE5FD5F29}"/>
              </a:ext>
            </a:extLst>
          </p:cNvPr>
          <p:cNvSpPr txBox="1"/>
          <p:nvPr/>
        </p:nvSpPr>
        <p:spPr>
          <a:xfrm>
            <a:off x="6096000" y="6569520"/>
            <a:ext cx="6036740" cy="215444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ja-JP" altLang="en-US" sz="800" dirty="0">
                <a:solidFill>
                  <a:schemeClr val="bg1"/>
                </a:solidFill>
                <a:latin typeface="ＭＳ Ｐゴシック"/>
                <a:ea typeface="ＭＳ Ｐゴシック"/>
              </a:rPr>
              <a:t>参考：「公益財団法人日本ラグビーフットボール協会 タグラグビー　オフィシャルウェブサイト」</a:t>
            </a:r>
            <a:r>
              <a:rPr lang="en-US" altLang="ja-JP" sz="800" dirty="0">
                <a:solidFill>
                  <a:schemeClr val="bg1"/>
                </a:solidFill>
                <a:latin typeface="ＭＳ Ｐゴシック"/>
                <a:ea typeface="ＭＳ Ｐゴシック"/>
              </a:rPr>
              <a:t>https://www.tagrugby-japan.jp/rule/</a:t>
            </a:r>
            <a:endParaRPr lang="ja-JP" altLang="en-US" sz="800" dirty="0">
              <a:solidFill>
                <a:schemeClr val="bg1"/>
              </a:solidFill>
              <a:latin typeface="ＭＳ Ｐゴシック"/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26968267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F85116646EBC254094A98D8EB88AA2F4" ma:contentTypeVersion="11" ma:contentTypeDescription="新しいドキュメントを作成します。" ma:contentTypeScope="" ma:versionID="cead8dde657c602918b3b9e452a4087d">
  <xsd:schema xmlns:xsd="http://www.w3.org/2001/XMLSchema" xmlns:xs="http://www.w3.org/2001/XMLSchema" xmlns:p="http://schemas.microsoft.com/office/2006/metadata/properties" xmlns:ns2="8a93c33d-a3f9-4a5e-974c-d771e9835f6a" xmlns:ns3="27595152-9212-41c6-bee4-e06a154fffb0" targetNamespace="http://schemas.microsoft.com/office/2006/metadata/properties" ma:root="true" ma:fieldsID="74c8ace900184949eef06c6c96028431" ns2:_="" ns3:_="">
    <xsd:import namespace="8a93c33d-a3f9-4a5e-974c-d771e9835f6a"/>
    <xsd:import namespace="27595152-9212-41c6-bee4-e06a154fffb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93c33d-a3f9-4a5e-974c-d771e9835f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画像タグ" ma:readOnly="false" ma:fieldId="{5cf76f15-5ced-4ddc-b409-7134ff3c332f}" ma:taxonomyMulti="true" ma:sspId="6636be5e-3ab2-4972-9ba5-a3fa17e616c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7595152-9212-41c6-bee4-e06a154fffb0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6d530850-e0e9-4087-bc2e-0038ef5738f3}" ma:internalName="TaxCatchAll" ma:showField="CatchAllData" ma:web="27595152-9212-41c6-bee4-e06a154fffb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8a93c33d-a3f9-4a5e-974c-d771e9835f6a">
      <Terms xmlns="http://schemas.microsoft.com/office/infopath/2007/PartnerControls"/>
    </lcf76f155ced4ddcb4097134ff3c332f>
    <TaxCatchAll xmlns="27595152-9212-41c6-bee4-e06a154fffb0" xsi:nil="true"/>
  </documentManagement>
</p:properties>
</file>

<file path=customXml/itemProps1.xml><?xml version="1.0" encoding="utf-8"?>
<ds:datastoreItem xmlns:ds="http://schemas.openxmlformats.org/officeDocument/2006/customXml" ds:itemID="{9DA45DCE-7FD5-4B97-B5DD-71C9B3361DA3}"/>
</file>

<file path=customXml/itemProps2.xml><?xml version="1.0" encoding="utf-8"?>
<ds:datastoreItem xmlns:ds="http://schemas.openxmlformats.org/officeDocument/2006/customXml" ds:itemID="{8BA25627-3306-45CF-9A3B-5F088347927C}"/>
</file>

<file path=customXml/itemProps3.xml><?xml version="1.0" encoding="utf-8"?>
<ds:datastoreItem xmlns:ds="http://schemas.openxmlformats.org/officeDocument/2006/customXml" ds:itemID="{5BB6F390-CF25-4CF5-B67D-850DAD4F1DC8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70</Words>
  <Application>Microsoft Office PowerPoint</Application>
  <PresentationFormat>ワイド画面</PresentationFormat>
  <Paragraphs>8</Paragraphs>
  <Slides>3</Slides>
  <Notes>2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8" baseType="lpstr">
      <vt:lpstr>ＭＳ Ｐゴシック</vt:lpstr>
      <vt:lpstr>游ゴシック</vt:lpstr>
      <vt:lpstr>游ゴシック Light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2026-07-01T08:06:16Z</dcterms:created>
  <dcterms:modified xsi:type="dcterms:W3CDTF">2026-07-01T08:06:20Z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0x010100F85116646EBC254094A98D8EB88AA2F4</vt:lpwstr>
  </property>
</Properties>
</file>