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61" r:id="rId2"/>
    <p:sldId id="256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B44335-BA7A-43F4-9071-2F03502C75C8}" v="3" dt="2026-07-01T08:07:33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2.xml"/><Relationship Id="rId5" Type="http://schemas.openxmlformats.org/officeDocument/2006/relationships/presProps" Target="presProp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16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カスタマイズの際、ご活用ください</a:t>
            </a:r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・グループを解除することでパーツごとに編集することが可能です。</a:t>
            </a:r>
            <a:endParaRPr lang="en-US" altLang="ja-JP" sz="1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60C51AFE-1AA8-4C47-3FC5-9242CAAA621A}"/>
              </a:ext>
            </a:extLst>
          </p:cNvPr>
          <p:cNvGrpSpPr/>
          <p:nvPr/>
        </p:nvGrpSpPr>
        <p:grpSpPr>
          <a:xfrm>
            <a:off x="864968" y="846406"/>
            <a:ext cx="4438904" cy="4925568"/>
            <a:chOff x="864968" y="846406"/>
            <a:chExt cx="4438904" cy="4925568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8A8F83BF-C2DD-0E39-7D3B-35896C04E869}"/>
                </a:ext>
              </a:extLst>
            </p:cNvPr>
            <p:cNvSpPr/>
            <p:nvPr/>
          </p:nvSpPr>
          <p:spPr>
            <a:xfrm>
              <a:off x="864968" y="846406"/>
              <a:ext cx="4438904" cy="8747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65F42C87-0849-6C75-748A-418BCD4ABB02}"/>
                </a:ext>
              </a:extLst>
            </p:cNvPr>
            <p:cNvSpPr/>
            <p:nvPr/>
          </p:nvSpPr>
          <p:spPr>
            <a:xfrm>
              <a:off x="864968" y="1721182"/>
              <a:ext cx="4438904" cy="87477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F3DAF1AF-0CB5-1C86-3F72-DF29B6A473C5}"/>
                </a:ext>
              </a:extLst>
            </p:cNvPr>
            <p:cNvSpPr/>
            <p:nvPr/>
          </p:nvSpPr>
          <p:spPr>
            <a:xfrm>
              <a:off x="864968" y="2595958"/>
              <a:ext cx="4438904" cy="87477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494F5FD5-E2C4-3AAA-F020-06BED4C34C43}"/>
                </a:ext>
              </a:extLst>
            </p:cNvPr>
            <p:cNvSpPr/>
            <p:nvPr/>
          </p:nvSpPr>
          <p:spPr>
            <a:xfrm>
              <a:off x="864968" y="3470734"/>
              <a:ext cx="4438904" cy="8747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277CE73-F528-8E30-4EE4-733BCC347404}"/>
                </a:ext>
              </a:extLst>
            </p:cNvPr>
            <p:cNvSpPr/>
            <p:nvPr/>
          </p:nvSpPr>
          <p:spPr>
            <a:xfrm>
              <a:off x="864968" y="4345510"/>
              <a:ext cx="4438904" cy="1426464"/>
            </a:xfrm>
            <a:prstGeom prst="rect">
              <a:avLst/>
            </a:prstGeom>
            <a:solidFill>
              <a:srgbClr val="FAA90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/>
                <a:t>スタートゾーン</a:t>
              </a: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FF55D2BC-F48F-2983-2FFA-ED204D46A220}"/>
                </a:ext>
              </a:extLst>
            </p:cNvPr>
            <p:cNvCxnSpPr/>
            <p:nvPr/>
          </p:nvCxnSpPr>
          <p:spPr>
            <a:xfrm>
              <a:off x="864968" y="4345510"/>
              <a:ext cx="4438904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77AA0635-E145-9DD1-C866-265AEF4ABF3A}"/>
              </a:ext>
            </a:extLst>
          </p:cNvPr>
          <p:cNvGrpSpPr/>
          <p:nvPr/>
        </p:nvGrpSpPr>
        <p:grpSpPr>
          <a:xfrm>
            <a:off x="7048891" y="846406"/>
            <a:ext cx="4438904" cy="4925568"/>
            <a:chOff x="7048891" y="846406"/>
            <a:chExt cx="4438904" cy="4925568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A45583F9-8BA2-5C37-9582-9D793F767753}"/>
                </a:ext>
              </a:extLst>
            </p:cNvPr>
            <p:cNvSpPr/>
            <p:nvPr/>
          </p:nvSpPr>
          <p:spPr>
            <a:xfrm>
              <a:off x="7048891" y="846406"/>
              <a:ext cx="4438904" cy="874776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/>
                <a:t>6</a:t>
              </a:r>
              <a:r>
                <a:rPr kumimoji="1" lang="ja-JP" altLang="en-US"/>
                <a:t>点</a:t>
              </a: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53E8BDD4-C270-1F38-7498-901B28DEC0F8}"/>
                </a:ext>
              </a:extLst>
            </p:cNvPr>
            <p:cNvSpPr/>
            <p:nvPr/>
          </p:nvSpPr>
          <p:spPr>
            <a:xfrm>
              <a:off x="7048891" y="1721182"/>
              <a:ext cx="4438904" cy="87477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>
                  <a:solidFill>
                    <a:schemeClr val="tx1"/>
                  </a:solidFill>
                </a:rPr>
                <a:t>3</a:t>
              </a:r>
              <a:r>
                <a:rPr kumimoji="1" lang="ja-JP" altLang="en-US">
                  <a:solidFill>
                    <a:schemeClr val="tx1"/>
                  </a:solidFill>
                </a:rPr>
                <a:t>点</a:t>
              </a: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AE76DC-0A63-A1DF-6689-DB9FA3AEFA6C}"/>
                </a:ext>
              </a:extLst>
            </p:cNvPr>
            <p:cNvSpPr/>
            <p:nvPr/>
          </p:nvSpPr>
          <p:spPr>
            <a:xfrm>
              <a:off x="7048891" y="2595958"/>
              <a:ext cx="4438904" cy="87477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>
                  <a:solidFill>
                    <a:schemeClr val="tx1"/>
                  </a:solidFill>
                </a:rPr>
                <a:t>2</a:t>
              </a:r>
              <a:r>
                <a:rPr kumimoji="1" lang="ja-JP" altLang="en-US">
                  <a:solidFill>
                    <a:schemeClr val="tx1"/>
                  </a:solidFill>
                </a:rPr>
                <a:t>点</a:t>
              </a: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4E44500B-625E-D0DE-5DFC-BEECC4BFBF23}"/>
                </a:ext>
              </a:extLst>
            </p:cNvPr>
            <p:cNvSpPr/>
            <p:nvPr/>
          </p:nvSpPr>
          <p:spPr>
            <a:xfrm>
              <a:off x="7048891" y="3470734"/>
              <a:ext cx="4438904" cy="8747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>
                  <a:solidFill>
                    <a:schemeClr val="tx1"/>
                  </a:solidFill>
                </a:rPr>
                <a:t>1</a:t>
              </a:r>
              <a:r>
                <a:rPr kumimoji="1" lang="ja-JP" altLang="en-US">
                  <a:solidFill>
                    <a:schemeClr val="tx1"/>
                  </a:solidFill>
                </a:rPr>
                <a:t>点</a:t>
              </a: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6F37383-F8AF-8627-6103-12DBF28D214F}"/>
                </a:ext>
              </a:extLst>
            </p:cNvPr>
            <p:cNvSpPr/>
            <p:nvPr/>
          </p:nvSpPr>
          <p:spPr>
            <a:xfrm>
              <a:off x="7048891" y="4345510"/>
              <a:ext cx="4438904" cy="1426464"/>
            </a:xfrm>
            <a:prstGeom prst="rect">
              <a:avLst/>
            </a:prstGeom>
            <a:solidFill>
              <a:srgbClr val="FAA90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/>
                <a:t>スタートゾーン</a:t>
              </a:r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A39401FB-7F43-121A-EAFF-0E740C771DF9}"/>
                </a:ext>
              </a:extLst>
            </p:cNvPr>
            <p:cNvCxnSpPr/>
            <p:nvPr/>
          </p:nvCxnSpPr>
          <p:spPr>
            <a:xfrm>
              <a:off x="7048891" y="4345510"/>
              <a:ext cx="4438904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8B817B9-19C7-1E5E-5234-19B8E31BF125}"/>
              </a:ext>
            </a:extLst>
          </p:cNvPr>
          <p:cNvSpPr txBox="1"/>
          <p:nvPr/>
        </p:nvSpPr>
        <p:spPr>
          <a:xfrm>
            <a:off x="771451" y="355088"/>
            <a:ext cx="3967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点数記載なし版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9045E50-756D-EA21-A9C6-F6AA0B6D3408}"/>
              </a:ext>
            </a:extLst>
          </p:cNvPr>
          <p:cNvSpPr txBox="1"/>
          <p:nvPr/>
        </p:nvSpPr>
        <p:spPr>
          <a:xfrm>
            <a:off x="7048891" y="355088"/>
            <a:ext cx="3967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点数記載あり版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A35B4D0-3E67-0C69-338D-19B4B96003B5}"/>
              </a:ext>
            </a:extLst>
          </p:cNvPr>
          <p:cNvSpPr txBox="1"/>
          <p:nvPr/>
        </p:nvSpPr>
        <p:spPr>
          <a:xfrm>
            <a:off x="7655835" y="6580848"/>
            <a:ext cx="443648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参考：「公益財団法人日本フラッグフットボール協会」</a:t>
            </a:r>
            <a:r>
              <a:rPr lang="en-US" altLang="ja-JP" sz="800">
                <a:latin typeface="ＭＳ Ｐゴシック"/>
                <a:ea typeface="ＭＳ Ｐゴシック"/>
              </a:rPr>
              <a:t>https://japanflag.org/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A2117919-4A5F-436E-8405-77770334B523}"/>
</file>

<file path=customXml/itemProps2.xml><?xml version="1.0" encoding="utf-8"?>
<ds:datastoreItem xmlns:ds="http://schemas.openxmlformats.org/officeDocument/2006/customXml" ds:itemID="{6A0E880E-4126-42A6-A197-6AA511FF423A}"/>
</file>

<file path=customXml/itemProps3.xml><?xml version="1.0" encoding="utf-8"?>
<ds:datastoreItem xmlns:ds="http://schemas.openxmlformats.org/officeDocument/2006/customXml" ds:itemID="{40448874-BBB3-4662-99CB-802CA04A436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Microsoft Office PowerPoint</Application>
  <PresentationFormat>ワイド画面</PresentationFormat>
  <Paragraphs>14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2026-07-01T08:07:32Z</dcterms:created>
  <dcterms:modified xsi:type="dcterms:W3CDTF">2026-07-01T08:07:35Z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