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61" r:id="rId2"/>
    <p:sldId id="256" r:id="rId3"/>
    <p:sldId id="260" r:id="rId4"/>
    <p:sldId id="264" r:id="rId5"/>
    <p:sldId id="265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F07C2D48-6A0B-4B18-862A-8350B0F80D41}">
          <p14:sldIdLst>
            <p14:sldId id="261"/>
            <p14:sldId id="256"/>
            <p14:sldId id="260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8E34"/>
    <a:srgbClr val="FAA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46DDEB-7315-4BEC-9AF3-75FF9703867B}" v="3" dt="2026-07-01T08:05:03.3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9A0B8-D963-427A-827A-D9C417F343AD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C5B03-6E79-4048-A0E3-C53F89F56C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42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864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0133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DEDAB-1A68-053E-46C2-057A6B6AC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6C534B4-1CF1-CDD1-D838-86E11CF41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3B159A-FC43-E70E-3FB4-D6251B0963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1BA3EC6-482B-C418-FEBD-83D5B7F6F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3453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E8455-A70F-0640-CD76-569598A80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D4D8739-9692-6759-776A-953BB9CE91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054274F-6401-9EBE-9998-7A094EC016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F3ACF30-A0E0-EF42-81F8-860EE49549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062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491039-FFBF-ECE5-BB09-F075F3CF7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E7ABD21-CCAF-5720-EA26-2F35F005E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B4FC1A-C62E-58B6-9B68-ED92E3164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C10718-264A-0975-391F-618D30641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EDCAAE-3761-3800-1B00-78C69045E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47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FDDCCB-CE5A-1010-0F98-3D297664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00E4860-FAD4-89CC-E76F-17EC615BC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89276C-A814-4269-A8E9-282AF736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F9A079-E054-BD45-23E6-D6D651654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36F034-B881-7632-31B2-9F270708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45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2A810CB-2B31-EB55-7678-C8D6DD1E2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6864E50-10E1-D242-03CA-B7CB7447F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594DA0-4A70-85CE-67F3-B24BA1428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6B9FEFB-079F-AD42-94F8-E0BA0828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F469A1-9FA1-DB17-1910-E9E290E20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11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FA00FB-EE08-AF99-F699-C1F57EB13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0C7A0-E726-F5FE-7AF6-D49E6527A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25607F-5B48-2D68-C2FD-344BB9159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ACDCC1-B6B9-1BE4-ED9E-AFB86313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87B83F-832A-C688-38AE-09E17BAB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79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1A1C66-3C24-F048-BEAF-B93B9E2BA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CB8EA43-A0B1-7ADE-F4C2-DA4CFE526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F5138E-D600-7ED4-4A2D-A27A0B515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0387D2-FEC9-7DA4-A9E8-1B7E0EC9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164265-959A-A360-9151-1492CBA1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97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4997E4-ADC3-CD35-FAAB-F0D79A7CB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86FB7C-7078-E1C1-3EA1-7AAA3A5695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0545764-A677-8191-7774-A0322E88C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732151-32C9-42CB-5A87-E975A684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AC2170-50B8-AAF3-FBD7-1DDBDF891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2471829-B4B8-4B3A-5149-E4C9E100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678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C1C250-E329-7EBC-FE7D-60BF5A9FF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185A34-ACAC-BBFE-D081-6658A263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87EB58B-AE9F-B1C6-8037-30A1D92EB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1FE297B-FCF2-CDEB-6164-1052D28D8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448C2E-60D8-0CF1-B10D-5E33282484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8EAE7BE-BFE8-90E9-BEA6-323AC6F03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4FCCE2F-2014-D03A-26AE-12CCF65C1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C48DA57-036A-09FC-56B5-1CDE784BD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300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610546-16EC-E074-D411-6AE7B43E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2DF489C-1FBA-5180-2F8C-7DDD75792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CA75972-3D1D-B1A7-AAF3-3D4AFC655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FD0D9ED-3F77-0E7D-5CF4-8EF77208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118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DF1B389-7AA1-EEB4-33EC-712A82883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239734A-8A8D-E79E-360B-1947C267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FEFFE9-3C6E-7EB9-78E1-E4028F90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2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E27AEF-6C38-EED0-3933-D515E283A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CC7243-7A1E-DB2D-AAD7-0D8013FA9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EF5B561-8EA9-980F-7B4F-D91BF5482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DF0891E-4CA6-A8CF-A361-4E372C0C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A43254-B196-BFA5-2478-E7831B887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2F709EF-0478-8D44-0690-AA45E9BFC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09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154A6-016C-2196-498E-07051D21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6CA755A-5C48-CBEC-92A2-42BFD9FD1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CEE2CA-F6D7-62AE-107D-2D5F8DDDD0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347BE79-3667-2EDC-0E76-27AD51686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F171024-D58E-3550-8F64-AA94FE83D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A01A974-B238-BD2D-72D3-EE02C12ED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41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EB722CF-B7BD-2F7A-A28F-4204D3874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29D6E1-F397-633A-2F75-F8D60921F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793951-05E6-B269-9494-12E34F464B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E24783-A77A-EFF6-DE2D-CEB4100B2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847CA4-6666-02C8-BD99-205A9AECD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2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E53850AE-1AA8-9648-FBBC-798804898B33}"/>
              </a:ext>
            </a:extLst>
          </p:cNvPr>
          <p:cNvSpPr>
            <a:spLocks noGrp="1"/>
          </p:cNvSpPr>
          <p:nvPr/>
        </p:nvSpPr>
        <p:spPr>
          <a:xfrm>
            <a:off x="2488463" y="1114789"/>
            <a:ext cx="7430948" cy="3257261"/>
          </a:xfrm>
          <a:prstGeom prst="rect">
            <a:avLst/>
          </a:prstGeom>
          <a:solidFill>
            <a:schemeClr val="bg2"/>
          </a:solidFill>
        </p:spPr>
        <p:txBody>
          <a:bodyPr vert="horz" lIns="82296" tIns="41148" rIns="82296" bIns="41148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216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カスタマイズの際、ご活用ください</a:t>
            </a:r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/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/>
            <a:endParaRPr lang="en-US" altLang="ja-JP" sz="216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1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   ・グループを解除することでパーツごとに編集することが可能です。</a:t>
            </a:r>
            <a:endParaRPr lang="en-US" altLang="ja-JP" sz="18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045C0E1-0893-663B-2918-17121E82E493}"/>
              </a:ext>
            </a:extLst>
          </p:cNvPr>
          <p:cNvSpPr txBox="1"/>
          <p:nvPr/>
        </p:nvSpPr>
        <p:spPr>
          <a:xfrm>
            <a:off x="863600" y="4917440"/>
            <a:ext cx="109776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/>
              <a:t>小学生：コートは</a:t>
            </a:r>
            <a:r>
              <a:rPr lang="en-US" altLang="ja-JP"/>
              <a:t>16×8m</a:t>
            </a:r>
            <a:r>
              <a:rPr lang="ja-JP" altLang="en-US"/>
              <a:t>の長方形。アタックラインの後端が、センターラインの中心から</a:t>
            </a:r>
            <a:r>
              <a:rPr lang="en-US" altLang="ja-JP"/>
              <a:t>2.7m</a:t>
            </a:r>
            <a:r>
              <a:rPr lang="ja-JP" altLang="en-US"/>
              <a:t>となる。</a:t>
            </a:r>
            <a:br>
              <a:rPr lang="en-US" altLang="ja-JP"/>
            </a:br>
            <a:r>
              <a:rPr lang="ja-JP" altLang="en-US"/>
              <a:t>中学生：コートは</a:t>
            </a:r>
            <a:r>
              <a:rPr lang="en-US" altLang="ja-JP"/>
              <a:t>18×9m</a:t>
            </a:r>
            <a:r>
              <a:rPr lang="ja-JP" altLang="en-US"/>
              <a:t>の長方形。アタックラインの後端が、センターラインの中心から</a:t>
            </a:r>
            <a:r>
              <a:rPr lang="en-US" altLang="ja-JP"/>
              <a:t>3m</a:t>
            </a:r>
            <a:r>
              <a:rPr lang="ja-JP" altLang="en-US"/>
              <a:t>となる。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3235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8D29EE4-FEB4-5426-0A0C-6E23DDA59780}"/>
              </a:ext>
            </a:extLst>
          </p:cNvPr>
          <p:cNvSpPr txBox="1"/>
          <p:nvPr/>
        </p:nvSpPr>
        <p:spPr>
          <a:xfrm>
            <a:off x="5559552" y="6569520"/>
            <a:ext cx="6573188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latin typeface="ＭＳ Ｐゴシック"/>
                <a:ea typeface="ＭＳ Ｐゴシック"/>
              </a:rPr>
              <a:t>参考：「公益財団法人日本バレーボール協会 バレーボール</a:t>
            </a:r>
            <a:r>
              <a:rPr lang="en-US" altLang="ja-JP" sz="800">
                <a:latin typeface="ＭＳ Ｐゴシック"/>
                <a:ea typeface="ＭＳ Ｐゴシック"/>
              </a:rPr>
              <a:t>6</a:t>
            </a:r>
            <a:r>
              <a:rPr lang="ja-JP" altLang="en-US" sz="800">
                <a:latin typeface="ＭＳ Ｐゴシック"/>
                <a:ea typeface="ＭＳ Ｐゴシック"/>
              </a:rPr>
              <a:t>人制競技規則」</a:t>
            </a:r>
            <a:r>
              <a:rPr lang="en-US" altLang="ja-JP" sz="800">
                <a:latin typeface="ＭＳ Ｐゴシック"/>
                <a:ea typeface="ＭＳ Ｐゴシック"/>
              </a:rPr>
              <a:t>https://www.jva.or.jp/wp-content/uploads/2026/04/Vb_6nin_WEB-V2.pdf</a:t>
            </a:r>
            <a:endParaRPr lang="ja-JP" altLang="en-US" sz="800">
              <a:latin typeface="ＭＳ Ｐゴシック"/>
              <a:ea typeface="ＭＳ Ｐゴシック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002023DE-92BF-24C9-40EB-580AF1AD3A36}"/>
              </a:ext>
            </a:extLst>
          </p:cNvPr>
          <p:cNvGrpSpPr>
            <a:grpSpLocks noChangeAspect="1"/>
          </p:cNvGrpSpPr>
          <p:nvPr/>
        </p:nvGrpSpPr>
        <p:grpSpPr>
          <a:xfrm>
            <a:off x="912000" y="837000"/>
            <a:ext cx="10368000" cy="5184000"/>
            <a:chOff x="0" y="0"/>
            <a:chExt cx="12960000" cy="6480000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DB267285-BD98-F436-14B5-7B4D5D8B6B61}"/>
                </a:ext>
              </a:extLst>
            </p:cNvPr>
            <p:cNvSpPr/>
            <p:nvPr/>
          </p:nvSpPr>
          <p:spPr>
            <a:xfrm>
              <a:off x="0" y="0"/>
              <a:ext cx="12960000" cy="6480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" name="直線コネクタ 4">
              <a:extLst>
                <a:ext uri="{FF2B5EF4-FFF2-40B4-BE49-F238E27FC236}">
                  <a16:creationId xmlns:a16="http://schemas.microsoft.com/office/drawing/2014/main" id="{97A7145A-0BC8-85F9-5ECF-E80E81AF337E}"/>
                </a:ext>
              </a:extLst>
            </p:cNvPr>
            <p:cNvCxnSpPr>
              <a:cxnSpLocks/>
            </p:cNvCxnSpPr>
            <p:nvPr/>
          </p:nvCxnSpPr>
          <p:spPr>
            <a:xfrm>
              <a:off x="4320000" y="0"/>
              <a:ext cx="0" cy="648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36183734-5074-0FDA-5FEF-22BAE87CEDE8}"/>
                </a:ext>
              </a:extLst>
            </p:cNvPr>
            <p:cNvCxnSpPr>
              <a:cxnSpLocks/>
            </p:cNvCxnSpPr>
            <p:nvPr/>
          </p:nvCxnSpPr>
          <p:spPr>
            <a:xfrm>
              <a:off x="6480000" y="0"/>
              <a:ext cx="0" cy="648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7B3FBB9A-0826-24F9-1310-E106B67AA5C7}"/>
                </a:ext>
              </a:extLst>
            </p:cNvPr>
            <p:cNvCxnSpPr>
              <a:cxnSpLocks/>
            </p:cNvCxnSpPr>
            <p:nvPr/>
          </p:nvCxnSpPr>
          <p:spPr>
            <a:xfrm>
              <a:off x="8640000" y="0"/>
              <a:ext cx="0" cy="648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8082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8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276D4F1-40FF-2EF6-22C4-BE2FE5FD5F29}"/>
              </a:ext>
            </a:extLst>
          </p:cNvPr>
          <p:cNvSpPr txBox="1"/>
          <p:nvPr/>
        </p:nvSpPr>
        <p:spPr>
          <a:xfrm>
            <a:off x="5559552" y="6569520"/>
            <a:ext cx="6573188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ＭＳ Ｐゴシック"/>
                <a:ea typeface="ＭＳ Ｐゴシック"/>
              </a:rPr>
              <a:t>参考：「公益財団法人日本バレーボール協会 バレーボール</a:t>
            </a:r>
            <a:r>
              <a:rPr lang="en-US" altLang="ja-JP" sz="800">
                <a:solidFill>
                  <a:schemeClr val="bg1"/>
                </a:solidFill>
                <a:latin typeface="ＭＳ Ｐゴシック"/>
                <a:ea typeface="ＭＳ Ｐゴシック"/>
              </a:rPr>
              <a:t>6</a:t>
            </a:r>
            <a:r>
              <a:rPr lang="ja-JP" altLang="en-US" sz="800">
                <a:solidFill>
                  <a:schemeClr val="bg1"/>
                </a:solidFill>
                <a:latin typeface="ＭＳ Ｐゴシック"/>
                <a:ea typeface="ＭＳ Ｐゴシック"/>
              </a:rPr>
              <a:t>人制競技規則」</a:t>
            </a:r>
            <a:r>
              <a:rPr lang="en-US" altLang="ja-JP" sz="800">
                <a:solidFill>
                  <a:schemeClr val="bg1"/>
                </a:solidFill>
                <a:latin typeface="ＭＳ Ｐゴシック"/>
                <a:ea typeface="ＭＳ Ｐゴシック"/>
              </a:rPr>
              <a:t>https://www.jva.or.jp/wp-content/uploads/2026/04/Vb_6nin_WEB-V2.pdf</a:t>
            </a:r>
            <a:endParaRPr lang="ja-JP" altLang="en-US" sz="800">
              <a:solidFill>
                <a:schemeClr val="bg1"/>
              </a:solidFill>
              <a:latin typeface="ＭＳ Ｐゴシック"/>
              <a:ea typeface="ＭＳ Ｐゴシック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3B1483B-CF90-1A1F-EE5E-7B9D67665369}"/>
              </a:ext>
            </a:extLst>
          </p:cNvPr>
          <p:cNvGrpSpPr>
            <a:grpSpLocks noChangeAspect="1"/>
          </p:cNvGrpSpPr>
          <p:nvPr/>
        </p:nvGrpSpPr>
        <p:grpSpPr>
          <a:xfrm>
            <a:off x="912000" y="837000"/>
            <a:ext cx="10368000" cy="5184000"/>
            <a:chOff x="0" y="0"/>
            <a:chExt cx="12960000" cy="6480000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16392CD9-3DE8-132A-8D1F-CD8EBBEB0F2A}"/>
                </a:ext>
              </a:extLst>
            </p:cNvPr>
            <p:cNvSpPr/>
            <p:nvPr/>
          </p:nvSpPr>
          <p:spPr>
            <a:xfrm>
              <a:off x="0" y="0"/>
              <a:ext cx="12960000" cy="648000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31E5D6C6-D3CD-E843-E46A-FFE8D908B818}"/>
                </a:ext>
              </a:extLst>
            </p:cNvPr>
            <p:cNvCxnSpPr>
              <a:cxnSpLocks/>
            </p:cNvCxnSpPr>
            <p:nvPr/>
          </p:nvCxnSpPr>
          <p:spPr>
            <a:xfrm>
              <a:off x="4320000" y="0"/>
              <a:ext cx="0" cy="648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3397A237-4A86-159D-5658-3EF99E94045B}"/>
                </a:ext>
              </a:extLst>
            </p:cNvPr>
            <p:cNvCxnSpPr>
              <a:cxnSpLocks/>
            </p:cNvCxnSpPr>
            <p:nvPr/>
          </p:nvCxnSpPr>
          <p:spPr>
            <a:xfrm>
              <a:off x="6480000" y="0"/>
              <a:ext cx="0" cy="648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186B9161-07E4-1981-228C-19306CDF3D68}"/>
                </a:ext>
              </a:extLst>
            </p:cNvPr>
            <p:cNvCxnSpPr>
              <a:cxnSpLocks/>
            </p:cNvCxnSpPr>
            <p:nvPr/>
          </p:nvCxnSpPr>
          <p:spPr>
            <a:xfrm>
              <a:off x="8640000" y="0"/>
              <a:ext cx="0" cy="648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6826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B23CA7-96ED-8C48-BB79-4761033E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A925C24-20F2-4A5D-77C3-E175DA028B73}"/>
              </a:ext>
            </a:extLst>
          </p:cNvPr>
          <p:cNvSpPr txBox="1"/>
          <p:nvPr/>
        </p:nvSpPr>
        <p:spPr>
          <a:xfrm>
            <a:off x="5559552" y="6569520"/>
            <a:ext cx="6573188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ＭＳ Ｐゴシック"/>
                <a:ea typeface="ＭＳ Ｐゴシック"/>
              </a:rPr>
              <a:t>参考：「公益財団法人日本バレーボール協会 バレーボール</a:t>
            </a:r>
            <a:r>
              <a:rPr lang="en-US" altLang="ja-JP" sz="800">
                <a:solidFill>
                  <a:schemeClr val="bg1"/>
                </a:solidFill>
                <a:latin typeface="ＭＳ Ｐゴシック"/>
                <a:ea typeface="ＭＳ Ｐゴシック"/>
              </a:rPr>
              <a:t>6</a:t>
            </a:r>
            <a:r>
              <a:rPr lang="ja-JP" altLang="en-US" sz="800">
                <a:solidFill>
                  <a:schemeClr val="bg1"/>
                </a:solidFill>
                <a:latin typeface="ＭＳ Ｐゴシック"/>
                <a:ea typeface="ＭＳ Ｐゴシック"/>
              </a:rPr>
              <a:t>人制競技規則」</a:t>
            </a:r>
            <a:r>
              <a:rPr lang="en-US" altLang="ja-JP" sz="800">
                <a:solidFill>
                  <a:schemeClr val="bg1"/>
                </a:solidFill>
                <a:latin typeface="ＭＳ Ｐゴシック"/>
                <a:ea typeface="ＭＳ Ｐゴシック"/>
              </a:rPr>
              <a:t>https://www.jva.or.jp/wp-content/uploads/2026/04/Vb_6nin_WEB-V2.pdf</a:t>
            </a:r>
            <a:endParaRPr lang="ja-JP" altLang="en-US" sz="800">
              <a:solidFill>
                <a:schemeClr val="bg1"/>
              </a:solidFill>
              <a:latin typeface="ＭＳ Ｐゴシック"/>
              <a:ea typeface="ＭＳ Ｐゴシック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50773F0-8C36-F16B-F384-BD0114E458AA}"/>
              </a:ext>
            </a:extLst>
          </p:cNvPr>
          <p:cNvGrpSpPr>
            <a:grpSpLocks noChangeAspect="1"/>
          </p:cNvGrpSpPr>
          <p:nvPr/>
        </p:nvGrpSpPr>
        <p:grpSpPr>
          <a:xfrm>
            <a:off x="912000" y="837000"/>
            <a:ext cx="10368000" cy="5184000"/>
            <a:chOff x="0" y="0"/>
            <a:chExt cx="12960000" cy="6480000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7BBDCCBB-BBC2-855C-54D3-20A3A64BDF24}"/>
                </a:ext>
              </a:extLst>
            </p:cNvPr>
            <p:cNvSpPr/>
            <p:nvPr/>
          </p:nvSpPr>
          <p:spPr>
            <a:xfrm>
              <a:off x="0" y="0"/>
              <a:ext cx="12960000" cy="648000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78108ECE-C73E-AE0D-7C52-6CBF85D95B3D}"/>
                </a:ext>
              </a:extLst>
            </p:cNvPr>
            <p:cNvCxnSpPr>
              <a:cxnSpLocks/>
            </p:cNvCxnSpPr>
            <p:nvPr/>
          </p:nvCxnSpPr>
          <p:spPr>
            <a:xfrm>
              <a:off x="4320000" y="0"/>
              <a:ext cx="0" cy="648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B27C8583-AB93-3FA1-CC31-9472530E247F}"/>
                </a:ext>
              </a:extLst>
            </p:cNvPr>
            <p:cNvCxnSpPr>
              <a:cxnSpLocks/>
            </p:cNvCxnSpPr>
            <p:nvPr/>
          </p:nvCxnSpPr>
          <p:spPr>
            <a:xfrm>
              <a:off x="6480000" y="0"/>
              <a:ext cx="0" cy="648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6FD32792-0607-E3B0-0377-97BBE4BA917B}"/>
                </a:ext>
              </a:extLst>
            </p:cNvPr>
            <p:cNvCxnSpPr>
              <a:cxnSpLocks/>
            </p:cNvCxnSpPr>
            <p:nvPr/>
          </p:nvCxnSpPr>
          <p:spPr>
            <a:xfrm>
              <a:off x="8640000" y="0"/>
              <a:ext cx="0" cy="648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1EDDC526-07EB-6E07-FE3B-7E1D7F33E872}"/>
              </a:ext>
            </a:extLst>
          </p:cNvPr>
          <p:cNvGrpSpPr/>
          <p:nvPr/>
        </p:nvGrpSpPr>
        <p:grpSpPr>
          <a:xfrm rot="16200000">
            <a:off x="3504000" y="759054"/>
            <a:ext cx="5184000" cy="5184000"/>
            <a:chOff x="1064400" y="989400"/>
            <a:chExt cx="5184000" cy="5184000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6BB55B0F-D034-15A2-062B-748033D0C11F}"/>
                </a:ext>
              </a:extLst>
            </p:cNvPr>
            <p:cNvSpPr/>
            <p:nvPr/>
          </p:nvSpPr>
          <p:spPr>
            <a:xfrm>
              <a:off x="1064400" y="989400"/>
              <a:ext cx="5183995" cy="5184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985E90AA-12BE-A909-5D83-BBD42BC611FC}"/>
                </a:ext>
              </a:extLst>
            </p:cNvPr>
            <p:cNvCxnSpPr>
              <a:cxnSpLocks/>
            </p:cNvCxnSpPr>
            <p:nvPr/>
          </p:nvCxnSpPr>
          <p:spPr>
            <a:xfrm>
              <a:off x="4520400" y="989400"/>
              <a:ext cx="0" cy="5184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C068A79F-B7FA-871A-B451-AF92414BFD03}"/>
                </a:ext>
              </a:extLst>
            </p:cNvPr>
            <p:cNvCxnSpPr>
              <a:cxnSpLocks/>
            </p:cNvCxnSpPr>
            <p:nvPr/>
          </p:nvCxnSpPr>
          <p:spPr>
            <a:xfrm>
              <a:off x="6248400" y="989400"/>
              <a:ext cx="0" cy="5184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4A4EEDB-9623-D4D5-49B9-4571E54B01ED}"/>
              </a:ext>
            </a:extLst>
          </p:cNvPr>
          <p:cNvSpPr txBox="1"/>
          <p:nvPr/>
        </p:nvSpPr>
        <p:spPr>
          <a:xfrm>
            <a:off x="5618812" y="6569520"/>
            <a:ext cx="6573188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latin typeface="ＭＳ Ｐゴシック"/>
                <a:ea typeface="ＭＳ Ｐゴシック"/>
              </a:rPr>
              <a:t>参考：「公益財団法人日本バレーボール協会 バレーボール</a:t>
            </a:r>
            <a:r>
              <a:rPr lang="en-US" altLang="ja-JP" sz="800">
                <a:latin typeface="ＭＳ Ｐゴシック"/>
                <a:ea typeface="ＭＳ Ｐゴシック"/>
              </a:rPr>
              <a:t>6</a:t>
            </a:r>
            <a:r>
              <a:rPr lang="ja-JP" altLang="en-US" sz="800">
                <a:latin typeface="ＭＳ Ｐゴシック"/>
                <a:ea typeface="ＭＳ Ｐゴシック"/>
              </a:rPr>
              <a:t>人制競技規則」</a:t>
            </a:r>
            <a:r>
              <a:rPr lang="en-US" altLang="ja-JP" sz="800">
                <a:latin typeface="ＭＳ Ｐゴシック"/>
                <a:ea typeface="ＭＳ Ｐゴシック"/>
              </a:rPr>
              <a:t>https://www.jva.or.jp/wp-content/uploads/2026/04/Vb_6nin_WEB-V2.pdf</a:t>
            </a:r>
            <a:endParaRPr lang="ja-JP" altLang="en-US" sz="80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923636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8E3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741B69-8713-05BE-7C19-4D2AA5397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C3E73A0-22EA-C640-F582-352334F8270A}"/>
              </a:ext>
            </a:extLst>
          </p:cNvPr>
          <p:cNvSpPr txBox="1"/>
          <p:nvPr/>
        </p:nvSpPr>
        <p:spPr>
          <a:xfrm>
            <a:off x="5559552" y="6569520"/>
            <a:ext cx="6573188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solidFill>
                  <a:schemeClr val="bg1"/>
                </a:solidFill>
                <a:latin typeface="ＭＳ Ｐゴシック"/>
                <a:ea typeface="ＭＳ Ｐゴシック"/>
              </a:rPr>
              <a:t>参考：「公益財団法人日本バレーボール協会 バレーボール</a:t>
            </a:r>
            <a:r>
              <a:rPr lang="en-US" altLang="ja-JP" sz="800">
                <a:solidFill>
                  <a:schemeClr val="bg1"/>
                </a:solidFill>
                <a:latin typeface="ＭＳ Ｐゴシック"/>
                <a:ea typeface="ＭＳ Ｐゴシック"/>
              </a:rPr>
              <a:t>6</a:t>
            </a:r>
            <a:r>
              <a:rPr lang="ja-JP" altLang="en-US" sz="800">
                <a:solidFill>
                  <a:schemeClr val="bg1"/>
                </a:solidFill>
                <a:latin typeface="ＭＳ Ｐゴシック"/>
                <a:ea typeface="ＭＳ Ｐゴシック"/>
              </a:rPr>
              <a:t>人制競技規則」</a:t>
            </a:r>
            <a:r>
              <a:rPr lang="en-US" altLang="ja-JP" sz="800">
                <a:solidFill>
                  <a:schemeClr val="bg1"/>
                </a:solidFill>
                <a:latin typeface="ＭＳ Ｐゴシック"/>
                <a:ea typeface="ＭＳ Ｐゴシック"/>
              </a:rPr>
              <a:t>https://www.jva.or.jp/wp-content/uploads/2026/04/Vb_6nin_WEB-V2.pdf</a:t>
            </a:r>
            <a:endParaRPr lang="ja-JP" altLang="en-US" sz="800">
              <a:solidFill>
                <a:schemeClr val="bg1"/>
              </a:solidFill>
              <a:latin typeface="ＭＳ Ｐゴシック"/>
              <a:ea typeface="ＭＳ Ｐゴシック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138026C-CDCD-0DF0-F765-550521F6721E}"/>
              </a:ext>
            </a:extLst>
          </p:cNvPr>
          <p:cNvGrpSpPr/>
          <p:nvPr/>
        </p:nvGrpSpPr>
        <p:grpSpPr>
          <a:xfrm rot="16200000">
            <a:off x="3504000" y="759054"/>
            <a:ext cx="5184000" cy="5184000"/>
            <a:chOff x="1064400" y="989400"/>
            <a:chExt cx="5184000" cy="5184000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637F7FDF-80E3-CD10-AB77-FE840D09EE92}"/>
                </a:ext>
              </a:extLst>
            </p:cNvPr>
            <p:cNvSpPr/>
            <p:nvPr/>
          </p:nvSpPr>
          <p:spPr>
            <a:xfrm>
              <a:off x="1064400" y="989400"/>
              <a:ext cx="5183995" cy="518400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6E508745-9271-7665-1B71-43D97EE60425}"/>
                </a:ext>
              </a:extLst>
            </p:cNvPr>
            <p:cNvCxnSpPr>
              <a:cxnSpLocks/>
            </p:cNvCxnSpPr>
            <p:nvPr/>
          </p:nvCxnSpPr>
          <p:spPr>
            <a:xfrm>
              <a:off x="4520400" y="989400"/>
              <a:ext cx="0" cy="5184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CE84289D-7681-B30E-24E1-01985F7BB3C5}"/>
                </a:ext>
              </a:extLst>
            </p:cNvPr>
            <p:cNvCxnSpPr>
              <a:cxnSpLocks/>
            </p:cNvCxnSpPr>
            <p:nvPr/>
          </p:nvCxnSpPr>
          <p:spPr>
            <a:xfrm>
              <a:off x="6248400" y="989400"/>
              <a:ext cx="0" cy="5184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F87C1AA-7938-B66A-8564-4B79EB5D4E83}"/>
              </a:ext>
            </a:extLst>
          </p:cNvPr>
          <p:cNvSpPr txBox="1"/>
          <p:nvPr/>
        </p:nvSpPr>
        <p:spPr>
          <a:xfrm>
            <a:off x="5618812" y="6569520"/>
            <a:ext cx="6573188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>
                <a:latin typeface="ＭＳ Ｐゴシック"/>
                <a:ea typeface="ＭＳ Ｐゴシック"/>
              </a:rPr>
              <a:t>参考：「公益財団法人日本バレーボール協会 バレーボール</a:t>
            </a:r>
            <a:r>
              <a:rPr lang="en-US" altLang="ja-JP" sz="800">
                <a:latin typeface="ＭＳ Ｐゴシック"/>
                <a:ea typeface="ＭＳ Ｐゴシック"/>
              </a:rPr>
              <a:t>6</a:t>
            </a:r>
            <a:r>
              <a:rPr lang="ja-JP" altLang="en-US" sz="800">
                <a:latin typeface="ＭＳ Ｐゴシック"/>
                <a:ea typeface="ＭＳ Ｐゴシック"/>
              </a:rPr>
              <a:t>人制競技規則」</a:t>
            </a:r>
            <a:r>
              <a:rPr lang="en-US" altLang="ja-JP" sz="800">
                <a:latin typeface="ＭＳ Ｐゴシック"/>
                <a:ea typeface="ＭＳ Ｐゴシック"/>
              </a:rPr>
              <a:t>https://www.jva.or.jp/wp-content/uploads/2026/04/Vb_6nin_WEB-V2.pdf</a:t>
            </a:r>
            <a:endParaRPr lang="ja-JP" altLang="en-US" sz="80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621848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80219E76-6C4B-4546-8BE7-6F5794CA8352}"/>
</file>

<file path=customXml/itemProps2.xml><?xml version="1.0" encoding="utf-8"?>
<ds:datastoreItem xmlns:ds="http://schemas.openxmlformats.org/officeDocument/2006/customXml" ds:itemID="{71A6EA41-0F6D-45AA-AAC6-B6B420D68FFD}"/>
</file>

<file path=customXml/itemProps3.xml><?xml version="1.0" encoding="utf-8"?>
<ds:datastoreItem xmlns:ds="http://schemas.openxmlformats.org/officeDocument/2006/customXml" ds:itemID="{7407A552-94B5-4568-B01B-1C0EB267BDC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</Words>
  <Application>Microsoft Office PowerPoint</Application>
  <PresentationFormat>ワイド画面</PresentationFormat>
  <Paragraphs>15</Paragraphs>
  <Slides>5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2026-07-01T08:05:03Z</dcterms:created>
  <dcterms:modified xsi:type="dcterms:W3CDTF">2026-07-01T08:05:04Z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